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7" r:id="rId4"/>
    <p:sldId id="283" r:id="rId5"/>
    <p:sldId id="284" r:id="rId6"/>
    <p:sldId id="268" r:id="rId7"/>
    <p:sldId id="285" r:id="rId8"/>
    <p:sldId id="286" r:id="rId9"/>
    <p:sldId id="258" r:id="rId10"/>
    <p:sldId id="269" r:id="rId11"/>
    <p:sldId id="259" r:id="rId12"/>
    <p:sldId id="261" r:id="rId13"/>
    <p:sldId id="270" r:id="rId14"/>
    <p:sldId id="271" r:id="rId15"/>
    <p:sldId id="260" r:id="rId16"/>
    <p:sldId id="272" r:id="rId17"/>
    <p:sldId id="263" r:id="rId18"/>
    <p:sldId id="273" r:id="rId19"/>
    <p:sldId id="274" r:id="rId20"/>
    <p:sldId id="275" r:id="rId21"/>
    <p:sldId id="276" r:id="rId22"/>
    <p:sldId id="266" r:id="rId23"/>
    <p:sldId id="277" r:id="rId24"/>
    <p:sldId id="265" r:id="rId25"/>
    <p:sldId id="280" r:id="rId26"/>
    <p:sldId id="278" r:id="rId27"/>
    <p:sldId id="262" r:id="rId28"/>
    <p:sldId id="281" r:id="rId29"/>
    <p:sldId id="282"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513556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5" name="Rectangle 4"/>
          <p:cNvSpPr/>
          <p:nvPr/>
        </p:nvSpPr>
        <p:spPr bwMode="invGray">
          <a:xfrm>
            <a:off x="0" y="5127625"/>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ctrTitle"/>
          </p:nvPr>
        </p:nvSpPr>
        <p:spPr>
          <a:xfrm>
            <a:off x="685800" y="3355848"/>
            <a:ext cx="8077200" cy="1673352"/>
          </a:xfrm>
        </p:spPr>
        <p:txBody>
          <a:bodyPr tIns="0" bIns="0" anchor="t"/>
          <a:lstStyle>
            <a:lvl1pPr algn="l">
              <a:defRPr sz="4700" b="1"/>
            </a:lvl1pPr>
            <a:extLst/>
          </a:lstStyle>
          <a:p>
            <a:r>
              <a:rPr lang="en-US" smtClean="0"/>
              <a:t>Click to edit Master title style</a:t>
            </a:r>
            <a:endParaRPr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fld id="{7DDA9915-8191-44F3-A010-B493937B6CBE}" type="datetimeFigureOut">
              <a:rPr lang="en-US"/>
              <a:pPr>
                <a:defRPr/>
              </a:pPr>
              <a:t>5/10/2013</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42C09CC8-90D9-4BB3-A262-4020A09ECF58}" type="slidenum">
              <a:rPr lang="en-US"/>
              <a:pPr>
                <a:defRPr/>
              </a:pPr>
              <a:t>‹#›</a:t>
            </a:fld>
            <a:endParaRPr lang="en-US"/>
          </a:p>
        </p:txBody>
      </p:sp>
    </p:spTree>
    <p:extLst>
      <p:ext uri="{BB962C8B-B14F-4D97-AF65-F5344CB8AC3E}">
        <p14:creationId xmlns:p14="http://schemas.microsoft.com/office/powerpoint/2010/main" val="429102944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2C2223F-26DE-4A44-850E-D9111E0A6732}" type="datetimeFigureOut">
              <a:rPr lang="en-US"/>
              <a:pPr>
                <a:defRPr/>
              </a:pPr>
              <a:t>5/10/2013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6239630-6561-4B85-AE0E-15DC142A4523}" type="slidenum">
              <a:rPr lang="en-US"/>
              <a:pPr>
                <a:defRPr/>
              </a:pPr>
              <a:t>‹#›</a:t>
            </a:fld>
            <a:endParaRPr lang="en-US"/>
          </a:p>
        </p:txBody>
      </p:sp>
    </p:spTree>
    <p:extLst>
      <p:ext uri="{BB962C8B-B14F-4D97-AF65-F5344CB8AC3E}">
        <p14:creationId xmlns:p14="http://schemas.microsoft.com/office/powerpoint/2010/main" val="1967657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invGray">
          <a:xfrm>
            <a:off x="6599238" y="0"/>
            <a:ext cx="46037"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5" name="Rectangle 4"/>
          <p:cNvSpPr/>
          <p:nvPr/>
        </p:nvSpPr>
        <p:spPr bwMode="ltGray">
          <a:xfrm>
            <a:off x="6648450" y="0"/>
            <a:ext cx="2514600"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0F814FA8-F80C-4F90-9D22-AFB6FFFDABE6}" type="datetimeFigureOut">
              <a:rPr lang="en-US"/>
              <a:pPr>
                <a:defRPr/>
              </a:pPr>
              <a:t>5/10/2013</a:t>
            </a:fld>
            <a:endParaRPr lang="en-US"/>
          </a:p>
        </p:txBody>
      </p:sp>
      <p:sp>
        <p:nvSpPr>
          <p:cNvPr id="7" name="Footer Placeholder 4"/>
          <p:cNvSpPr>
            <a:spLocks noGrp="1"/>
          </p:cNvSpPr>
          <p:nvPr>
            <p:ph type="ftr" sz="quarter" idx="11"/>
          </p:nvPr>
        </p:nvSpPr>
        <p:spPr>
          <a:xfrm>
            <a:off x="2640013" y="6376988"/>
            <a:ext cx="3836987" cy="365125"/>
          </a:xfrm>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D29760E0-D3C4-4661-B216-212312193DD0}" type="slidenum">
              <a:rPr lang="en-US"/>
              <a:pPr>
                <a:defRPr/>
              </a:pPr>
              <a:t>‹#›</a:t>
            </a:fld>
            <a:endParaRPr lang="en-US"/>
          </a:p>
        </p:txBody>
      </p:sp>
    </p:spTree>
    <p:extLst>
      <p:ext uri="{BB962C8B-B14F-4D97-AF65-F5344CB8AC3E}">
        <p14:creationId xmlns:p14="http://schemas.microsoft.com/office/powerpoint/2010/main" val="2964334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08C3932-3E89-4FA8-BCCF-54516079D2EE}" type="datetimeFigureOut">
              <a:rPr lang="en-US"/>
              <a:pPr>
                <a:defRPr/>
              </a:pPr>
              <a:t>5/10/2013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33183D-9BF5-4C28-8BB7-171419B9BAA3}" type="slidenum">
              <a:rPr lang="en-US"/>
              <a:pPr>
                <a:defRPr/>
              </a:pPr>
              <a:t>‹#›</a:t>
            </a:fld>
            <a:endParaRPr lang="en-US"/>
          </a:p>
        </p:txBody>
      </p:sp>
    </p:spTree>
    <p:extLst>
      <p:ext uri="{BB962C8B-B14F-4D97-AF65-F5344CB8AC3E}">
        <p14:creationId xmlns:p14="http://schemas.microsoft.com/office/powerpoint/2010/main" val="3118497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26019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5" name="Rectangle 4"/>
          <p:cNvSpPr/>
          <p:nvPr/>
        </p:nvSpPr>
        <p:spPr bwMode="invGray">
          <a:xfrm>
            <a:off x="0" y="2601913"/>
            <a:ext cx="9144000" cy="46037"/>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749808" y="118872"/>
            <a:ext cx="8013192" cy="1636776"/>
          </a:xfrm>
        </p:spPr>
        <p:txBody>
          <a:bodyPr tIns="0" rIns="91440" bIns="0" anchor="b"/>
          <a:lstStyle>
            <a:lvl1pPr algn="l">
              <a:defRPr sz="47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740664" y="1828800"/>
            <a:ext cx="8022336" cy="685800"/>
          </a:xfrm>
        </p:spPr>
        <p:txBody>
          <a:bodyPr lIns="146304" tIns="0" rIns="45720" bIns="0"/>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DF28B062-E1CE-4368-8003-F4469BDBC08F}" type="datetimeFigureOut">
              <a:rPr lang="en-US"/>
              <a:pPr>
                <a:defRPr/>
              </a:pPr>
              <a:t>5/10/2013</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3239584E-EE5D-427C-9851-2531AE9B2FBF}" type="slidenum">
              <a:rPr lang="en-US"/>
              <a:pPr>
                <a:defRPr/>
              </a:pPr>
              <a:t>‹#›</a:t>
            </a:fld>
            <a:endParaRPr lang="en-US"/>
          </a:p>
        </p:txBody>
      </p:sp>
    </p:spTree>
    <p:extLst>
      <p:ext uri="{BB962C8B-B14F-4D97-AF65-F5344CB8AC3E}">
        <p14:creationId xmlns:p14="http://schemas.microsoft.com/office/powerpoint/2010/main" val="345463861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3429450-152D-44B8-A58B-F8F15A609FD9}" type="datetimeFigureOut">
              <a:rPr lang="en-US"/>
              <a:pPr>
                <a:defRPr/>
              </a:pPr>
              <a:t>5/10/2013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EE5FD91-6BE8-4616-9E87-7603E05DBE08}" type="slidenum">
              <a:rPr lang="en-US"/>
              <a:pPr>
                <a:defRPr/>
              </a:pPr>
              <a:t>‹#›</a:t>
            </a:fld>
            <a:endParaRPr lang="en-US"/>
          </a:p>
        </p:txBody>
      </p:sp>
    </p:spTree>
    <p:extLst>
      <p:ext uri="{BB962C8B-B14F-4D97-AF65-F5344CB8AC3E}">
        <p14:creationId xmlns:p14="http://schemas.microsoft.com/office/powerpoint/2010/main" val="839626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E515F56-1791-4C02-9000-6BACE21C58EC}" type="datetimeFigureOut">
              <a:rPr lang="en-US"/>
              <a:pPr>
                <a:defRPr/>
              </a:pPr>
              <a:t>5/10/2013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E8C2429-CD46-4137-8672-3AB8A965DE32}" type="slidenum">
              <a:rPr lang="en-US"/>
              <a:pPr>
                <a:defRPr/>
              </a:pPr>
              <a:t>‹#›</a:t>
            </a:fld>
            <a:endParaRPr lang="en-US"/>
          </a:p>
        </p:txBody>
      </p:sp>
    </p:spTree>
    <p:extLst>
      <p:ext uri="{BB962C8B-B14F-4D97-AF65-F5344CB8AC3E}">
        <p14:creationId xmlns:p14="http://schemas.microsoft.com/office/powerpoint/2010/main" val="1847163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5A0A5A4-A44E-473A-8C37-92BFF92546E3}" type="datetimeFigureOut">
              <a:rPr lang="en-US"/>
              <a:pPr>
                <a:defRPr/>
              </a:pPr>
              <a:t>5/10/2013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8E1D0E9-AB66-4EFA-A73B-289E172835C7}" type="slidenum">
              <a:rPr lang="en-US"/>
              <a:pPr>
                <a:defRPr/>
              </a:pPr>
              <a:t>‹#›</a:t>
            </a:fld>
            <a:endParaRPr lang="en-US"/>
          </a:p>
        </p:txBody>
      </p:sp>
    </p:spTree>
    <p:extLst>
      <p:ext uri="{BB962C8B-B14F-4D97-AF65-F5344CB8AC3E}">
        <p14:creationId xmlns:p14="http://schemas.microsoft.com/office/powerpoint/2010/main" val="4137224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3D4B1102-0B4D-408E-A066-4EFA5AD9B990}" type="datetimeFigureOut">
              <a:rPr lang="en-US"/>
              <a:pPr>
                <a:defRPr/>
              </a:pPr>
              <a:t>5/10/2013</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FAABF634-C7F4-42E7-9819-D54FBF0F357E}" type="slidenum">
              <a:rPr lang="en-US"/>
              <a:pPr>
                <a:defRPr/>
              </a:pPr>
              <a:t>‹#›</a:t>
            </a:fld>
            <a:endParaRPr lang="en-US"/>
          </a:p>
        </p:txBody>
      </p:sp>
    </p:spTree>
    <p:extLst>
      <p:ext uri="{BB962C8B-B14F-4D97-AF65-F5344CB8AC3E}">
        <p14:creationId xmlns:p14="http://schemas.microsoft.com/office/powerpoint/2010/main" val="1489202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6" name="Rectangle 5"/>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167838" y="152400"/>
            <a:ext cx="2523744"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A1C440C2-4825-461C-95B7-E69A6F724041}" type="datetimeFigureOut">
              <a:rPr lang="en-US"/>
              <a:pPr>
                <a:defRPr/>
              </a:pPr>
              <a:t>5/10/2013</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D9956232-9A06-47B2-A332-0C3A5395607D}" type="slidenum">
              <a:rPr lang="en-US"/>
              <a:pPr>
                <a:defRPr/>
              </a:pPr>
              <a:t>‹#›</a:t>
            </a:fld>
            <a:endParaRPr lang="en-US"/>
          </a:p>
        </p:txBody>
      </p:sp>
    </p:spTree>
    <p:extLst>
      <p:ext uri="{BB962C8B-B14F-4D97-AF65-F5344CB8AC3E}">
        <p14:creationId xmlns:p14="http://schemas.microsoft.com/office/powerpoint/2010/main" val="451002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5" name="Rectangle 4"/>
          <p:cNvSpPr/>
          <p:nvPr/>
        </p:nvSpPr>
        <p:spPr>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6" name="Rectangle 5"/>
          <p:cNvSpPr/>
          <p:nvPr/>
        </p:nvSpPr>
        <p:spPr bwMode="invGray">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a:xfrm>
            <a:off x="165100" y="1169988"/>
            <a:ext cx="2522538" cy="201612"/>
          </a:xfrm>
        </p:spPr>
        <p:txBody>
          <a:bodyPr/>
          <a:lstStyle>
            <a:lvl1pPr>
              <a:defRPr/>
            </a:lvl1pPr>
          </a:lstStyle>
          <a:p>
            <a:pPr>
              <a:defRPr/>
            </a:pPr>
            <a:fld id="{3CA3F570-6248-437A-9F04-F872983B28A7}" type="datetimeFigureOut">
              <a:rPr lang="en-US"/>
              <a:pPr>
                <a:defRPr/>
              </a:pPr>
              <a:t>5/10/2013</a:t>
            </a:fld>
            <a:endParaRPr lang="en-US"/>
          </a:p>
        </p:txBody>
      </p:sp>
      <p:sp>
        <p:nvSpPr>
          <p:cNvPr id="8" name="Footer Placeholder 5"/>
          <p:cNvSpPr>
            <a:spLocks noGrp="1"/>
          </p:cNvSpPr>
          <p:nvPr>
            <p:ph type="ftr" sz="quarter" idx="11"/>
          </p:nvPr>
        </p:nvSpPr>
        <p:spPr>
          <a:xfrm>
            <a:off x="3035300" y="1169988"/>
            <a:ext cx="5194300" cy="201612"/>
          </a:xfrm>
        </p:spPr>
        <p:txBody>
          <a:bodyPr/>
          <a:lstStyle>
            <a:lvl1pPr>
              <a:defRPr>
                <a:solidFill>
                  <a:schemeClr val="bg1">
                    <a:shade val="50000"/>
                  </a:schemeClr>
                </a:solidFill>
              </a:defRPr>
            </a:lvl1pPr>
          </a:lstStyle>
          <a:p>
            <a:pPr>
              <a:defRPr/>
            </a:pPr>
            <a:endParaRPr lang="en-US"/>
          </a:p>
        </p:txBody>
      </p:sp>
      <p:sp>
        <p:nvSpPr>
          <p:cNvPr id="9" name="Slide Number Placeholder 6"/>
          <p:cNvSpPr>
            <a:spLocks noGrp="1"/>
          </p:cNvSpPr>
          <p:nvPr>
            <p:ph type="sldNum" sz="quarter" idx="12"/>
          </p:nvPr>
        </p:nvSpPr>
        <p:spPr>
          <a:xfrm>
            <a:off x="8339138" y="1169988"/>
            <a:ext cx="733425" cy="201612"/>
          </a:xfrm>
        </p:spPr>
        <p:txBody>
          <a:bodyPr/>
          <a:lstStyle>
            <a:lvl1pPr>
              <a:defRPr/>
            </a:lvl1pPr>
          </a:lstStyle>
          <a:p>
            <a:pPr>
              <a:defRPr/>
            </a:pPr>
            <a:fld id="{B2B9888C-4EC6-4861-9DC6-F062F0856E2C}" type="slidenum">
              <a:rPr lang="en-US"/>
              <a:pPr>
                <a:defRPr/>
              </a:pPr>
              <a:t>‹#›</a:t>
            </a:fld>
            <a:endParaRPr lang="en-US"/>
          </a:p>
        </p:txBody>
      </p:sp>
    </p:spTree>
    <p:extLst>
      <p:ext uri="{BB962C8B-B14F-4D97-AF65-F5344CB8AC3E}">
        <p14:creationId xmlns:p14="http://schemas.microsoft.com/office/powerpoint/2010/main" val="56093397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6688"/>
            <a:ext cx="9144000" cy="4445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smtClean="0"/>
              <a:t>Click to edit Master title style</a:t>
            </a:r>
            <a:endParaRPr lang="en-US"/>
          </a:p>
        </p:txBody>
      </p:sp>
      <p:sp>
        <p:nvSpPr>
          <p:cNvPr id="1029" name="Text Placeholder 2"/>
          <p:cNvSpPr>
            <a:spLocks noGrp="1"/>
          </p:cNvSpPr>
          <p:nvPr>
            <p:ph type="body" idx="1"/>
          </p:nvPr>
        </p:nvSpPr>
        <p:spPr bwMode="auto">
          <a:xfrm>
            <a:off x="457200" y="1774825"/>
            <a:ext cx="8229600"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4864"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477000"/>
            <a:ext cx="2133600" cy="274638"/>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pPr>
              <a:defRPr/>
            </a:pPr>
            <a:fld id="{3841B108-4E29-4D7E-8FE1-5AB016EF47FB}" type="datetimeFigureOut">
              <a:rPr lang="en-US"/>
              <a:pPr>
                <a:defRPr/>
              </a:pPr>
              <a:t>5/10/2013</a:t>
            </a:fld>
            <a:endParaRPr lang="en-US"/>
          </a:p>
        </p:txBody>
      </p:sp>
      <p:sp>
        <p:nvSpPr>
          <p:cNvPr id="5" name="Footer Placeholder 4"/>
          <p:cNvSpPr>
            <a:spLocks noGrp="1"/>
          </p:cNvSpPr>
          <p:nvPr>
            <p:ph type="ftr" sz="quarter" idx="3"/>
          </p:nvPr>
        </p:nvSpPr>
        <p:spPr>
          <a:xfrm>
            <a:off x="2640013" y="6477000"/>
            <a:ext cx="5508625" cy="274638"/>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pPr>
              <a:defRPr/>
            </a:pPr>
            <a:endParaRPr lang="en-US"/>
          </a:p>
        </p:txBody>
      </p:sp>
      <p:sp>
        <p:nvSpPr>
          <p:cNvPr id="6" name="Slide Number Placeholder 5"/>
          <p:cNvSpPr>
            <a:spLocks noGrp="1"/>
          </p:cNvSpPr>
          <p:nvPr>
            <p:ph type="sldNum" sz="quarter" idx="4"/>
          </p:nvPr>
        </p:nvSpPr>
        <p:spPr>
          <a:xfrm>
            <a:off x="8204200" y="6477000"/>
            <a:ext cx="733425" cy="274638"/>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pPr>
              <a:defRPr/>
            </a:pPr>
            <a:fld id="{3F15D462-FEA0-47D2-B389-0C274CF8F7F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0" r:id="rId1"/>
    <p:sldLayoutId id="2147483695" r:id="rId2"/>
    <p:sldLayoutId id="2147483701" r:id="rId3"/>
    <p:sldLayoutId id="2147483696" r:id="rId4"/>
    <p:sldLayoutId id="2147483697" r:id="rId5"/>
    <p:sldLayoutId id="2147483698" r:id="rId6"/>
    <p:sldLayoutId id="2147483702" r:id="rId7"/>
    <p:sldLayoutId id="2147483703" r:id="rId8"/>
    <p:sldLayoutId id="2147483704" r:id="rId9"/>
    <p:sldLayoutId id="2147483699" r:id="rId10"/>
    <p:sldLayoutId id="2147483705" r:id="rId11"/>
  </p:sldLayoutIdLst>
  <p:txStyles>
    <p:titleStyle>
      <a:lvl1pPr algn="l" rtl="0" eaLnBrk="0" fontAlgn="base" hangingPunct="0">
        <a:spcBef>
          <a:spcPct val="0"/>
        </a:spcBef>
        <a:spcAft>
          <a:spcPct val="0"/>
        </a:spcAft>
        <a:defRPr sz="4500" b="1" kern="1200">
          <a:solidFill>
            <a:srgbClr val="7A7A7A"/>
          </a:solidFill>
          <a:latin typeface="+mj-lt"/>
          <a:ea typeface="+mj-ea"/>
          <a:cs typeface="+mj-cs"/>
        </a:defRPr>
      </a:lvl1pPr>
      <a:lvl2pPr algn="l" rtl="0" eaLnBrk="0" fontAlgn="base" hangingPunct="0">
        <a:spcBef>
          <a:spcPct val="0"/>
        </a:spcBef>
        <a:spcAft>
          <a:spcPct val="0"/>
        </a:spcAft>
        <a:defRPr sz="4500" b="1">
          <a:solidFill>
            <a:srgbClr val="7A7A7A"/>
          </a:solidFill>
          <a:latin typeface="Corbel" pitchFamily="34" charset="0"/>
        </a:defRPr>
      </a:lvl2pPr>
      <a:lvl3pPr algn="l" rtl="0" eaLnBrk="0" fontAlgn="base" hangingPunct="0">
        <a:spcBef>
          <a:spcPct val="0"/>
        </a:spcBef>
        <a:spcAft>
          <a:spcPct val="0"/>
        </a:spcAft>
        <a:defRPr sz="4500" b="1">
          <a:solidFill>
            <a:srgbClr val="7A7A7A"/>
          </a:solidFill>
          <a:latin typeface="Corbel" pitchFamily="34" charset="0"/>
        </a:defRPr>
      </a:lvl3pPr>
      <a:lvl4pPr algn="l" rtl="0" eaLnBrk="0" fontAlgn="base" hangingPunct="0">
        <a:spcBef>
          <a:spcPct val="0"/>
        </a:spcBef>
        <a:spcAft>
          <a:spcPct val="0"/>
        </a:spcAft>
        <a:defRPr sz="4500" b="1">
          <a:solidFill>
            <a:srgbClr val="7A7A7A"/>
          </a:solidFill>
          <a:latin typeface="Corbel" pitchFamily="34" charset="0"/>
        </a:defRPr>
      </a:lvl4pPr>
      <a:lvl5pPr algn="l" rtl="0" eaLnBrk="0" fontAlgn="base" hangingPunct="0">
        <a:spcBef>
          <a:spcPct val="0"/>
        </a:spcBef>
        <a:spcAft>
          <a:spcPct val="0"/>
        </a:spcAft>
        <a:defRPr sz="4500" b="1">
          <a:solidFill>
            <a:srgbClr val="7A7A7A"/>
          </a:solidFill>
          <a:latin typeface="Corbel" pitchFamily="34" charset="0"/>
        </a:defRPr>
      </a:lvl5pPr>
      <a:lvl6pPr marL="457200" algn="l" rtl="0" fontAlgn="base">
        <a:spcBef>
          <a:spcPct val="0"/>
        </a:spcBef>
        <a:spcAft>
          <a:spcPct val="0"/>
        </a:spcAft>
        <a:defRPr sz="4500" b="1">
          <a:solidFill>
            <a:srgbClr val="7A7A7A"/>
          </a:solidFill>
          <a:latin typeface="Corbel" pitchFamily="34" charset="0"/>
        </a:defRPr>
      </a:lvl6pPr>
      <a:lvl7pPr marL="914400" algn="l" rtl="0" fontAlgn="base">
        <a:spcBef>
          <a:spcPct val="0"/>
        </a:spcBef>
        <a:spcAft>
          <a:spcPct val="0"/>
        </a:spcAft>
        <a:defRPr sz="4500" b="1">
          <a:solidFill>
            <a:srgbClr val="7A7A7A"/>
          </a:solidFill>
          <a:latin typeface="Corbel" pitchFamily="34" charset="0"/>
        </a:defRPr>
      </a:lvl7pPr>
      <a:lvl8pPr marL="1371600" algn="l" rtl="0" fontAlgn="base">
        <a:spcBef>
          <a:spcPct val="0"/>
        </a:spcBef>
        <a:spcAft>
          <a:spcPct val="0"/>
        </a:spcAft>
        <a:defRPr sz="4500" b="1">
          <a:solidFill>
            <a:srgbClr val="7A7A7A"/>
          </a:solidFill>
          <a:latin typeface="Corbel" pitchFamily="34" charset="0"/>
        </a:defRPr>
      </a:lvl8pPr>
      <a:lvl9pPr marL="1828800" algn="l" rtl="0" fontAlgn="base">
        <a:spcBef>
          <a:spcPct val="0"/>
        </a:spcBef>
        <a:spcAft>
          <a:spcPct val="0"/>
        </a:spcAft>
        <a:defRPr sz="4500" b="1">
          <a:solidFill>
            <a:srgbClr val="7A7A7A"/>
          </a:solidFill>
          <a:latin typeface="Corbel" pitchFamily="34" charset="0"/>
        </a:defRPr>
      </a:lvl9pPr>
      <a:extLst/>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kern="1200">
          <a:solidFill>
            <a:schemeClr val="tx1"/>
          </a:solidFill>
          <a:latin typeface="+mn-lt"/>
          <a:ea typeface="+mn-ea"/>
          <a:cs typeface="+mn-cs"/>
        </a:defRPr>
      </a:lvl2pPr>
      <a:lvl3pPr marL="995363" indent="-228600" algn="l" rtl="0" eaLnBrk="0" fontAlgn="base" hangingPunct="0">
        <a:spcBef>
          <a:spcPct val="20000"/>
        </a:spcBef>
        <a:spcAft>
          <a:spcPct val="0"/>
        </a:spcAft>
        <a:buClr>
          <a:srgbClr val="526DB0"/>
        </a:buClr>
        <a:buFont typeface="Arial" charset="0"/>
        <a:buChar char="▪"/>
        <a:defRPr sz="2400" kern="1200">
          <a:solidFill>
            <a:schemeClr val="tx1"/>
          </a:solidFill>
          <a:latin typeface="+mn-lt"/>
          <a:ea typeface="+mn-ea"/>
          <a:cs typeface="+mn-cs"/>
        </a:defRPr>
      </a:lvl3pPr>
      <a:lvl4pPr marL="1216025" indent="-182563" algn="l" rtl="0" eaLnBrk="0" fontAlgn="base" hangingPunct="0">
        <a:spcBef>
          <a:spcPct val="20000"/>
        </a:spcBef>
        <a:spcAft>
          <a:spcPct val="0"/>
        </a:spcAft>
        <a:buClr>
          <a:srgbClr val="989AAC"/>
        </a:buClr>
        <a:buFont typeface="Arial" charset="0"/>
        <a:buChar char="▪"/>
        <a:defRPr sz="2000" kern="1200">
          <a:solidFill>
            <a:schemeClr val="tx1"/>
          </a:solidFill>
          <a:latin typeface="+mn-lt"/>
          <a:ea typeface="+mn-ea"/>
          <a:cs typeface="+mn-cs"/>
        </a:defRPr>
      </a:lvl4pPr>
      <a:lvl5pPr marL="1425575" indent="-182563" algn="l" rtl="0" eaLnBrk="0" fontAlgn="base" hangingPunct="0">
        <a:spcBef>
          <a:spcPct val="20000"/>
        </a:spcBef>
        <a:spcAft>
          <a:spcPct val="0"/>
        </a:spcAft>
        <a:buClr>
          <a:srgbClr val="DC5924"/>
        </a:buClr>
        <a:buFont typeface="Wingdings 3" pitchFamily="18" charset="2"/>
        <a:buChar char=""/>
        <a:defRPr lang="en-US" sz="2000" kern="120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9.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fontAlgn="auto" hangingPunct="1">
              <a:spcAft>
                <a:spcPts val="0"/>
              </a:spcAft>
              <a:defRPr/>
            </a:pPr>
            <a:r>
              <a:rPr lang="en-US" dirty="0" smtClean="0">
                <a:solidFill>
                  <a:schemeClr val="tx1"/>
                </a:solidFill>
              </a:rPr>
              <a:t>SOL Review Materials for </a:t>
            </a:r>
            <a:br>
              <a:rPr lang="en-US" dirty="0" smtClean="0">
                <a:solidFill>
                  <a:schemeClr val="tx1"/>
                </a:solidFill>
              </a:rPr>
            </a:br>
            <a:r>
              <a:rPr lang="en-US" dirty="0" smtClean="0">
                <a:solidFill>
                  <a:schemeClr val="tx1"/>
                </a:solidFill>
              </a:rPr>
              <a:t>Unit Eight: World War II</a:t>
            </a:r>
          </a:p>
        </p:txBody>
      </p:sp>
      <p:sp>
        <p:nvSpPr>
          <p:cNvPr id="8195" name="Subtitle 2"/>
          <p:cNvSpPr>
            <a:spLocks noGrp="1"/>
          </p:cNvSpPr>
          <p:nvPr>
            <p:ph type="subTitle" idx="1"/>
          </p:nvPr>
        </p:nvSpPr>
        <p:spPr>
          <a:xfrm>
            <a:off x="685800" y="1828800"/>
            <a:ext cx="8077200" cy="1500188"/>
          </a:xfrm>
        </p:spPr>
        <p:txBody>
          <a:bodyPr/>
          <a:lstStyle/>
          <a:p>
            <a:pPr eaLnBrk="1" hangingPunct="1">
              <a:buFont typeface="Arial" charset="0"/>
              <a:buNone/>
            </a:pPr>
            <a:r>
              <a:rPr lang="en-US" smtClean="0"/>
              <a:t>American Participation in World War II</a:t>
            </a:r>
          </a:p>
        </p:txBody>
      </p:sp>
      <p:pic>
        <p:nvPicPr>
          <p:cNvPr id="819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8600"/>
            <a:ext cx="17907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28600"/>
            <a:ext cx="1828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228600"/>
            <a:ext cx="1905000"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233363"/>
            <a:ext cx="1725613"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The Leaders of the Allied Powers</a:t>
            </a:r>
            <a:endParaRPr lang="en-US" dirty="0">
              <a:solidFill>
                <a:schemeClr val="bg1"/>
              </a:solidFill>
            </a:endParaRPr>
          </a:p>
        </p:txBody>
      </p:sp>
      <p:pic>
        <p:nvPicPr>
          <p:cNvPr id="5" name="Picture Placeholder 4"/>
          <p:cNvPicPr>
            <a:picLocks noGrp="1" noChangeAspect="1"/>
          </p:cNvPicPr>
          <p:nvPr>
            <p:ph type="pic" idx="1"/>
          </p:nvPr>
        </p:nvPicPr>
        <p:blipFill>
          <a:blip r:embed="rId2"/>
          <a:srcRect l="2741" r="2741"/>
          <a:stretch>
            <a:fillRect/>
          </a:stretch>
        </p:blipFill>
        <p:spPr>
          <a:xfrm>
            <a:off x="2903538" y="1484313"/>
            <a:ext cx="6248400" cy="5373687"/>
          </a:xfrm>
        </p:spPr>
      </p:pic>
      <p:sp>
        <p:nvSpPr>
          <p:cNvPr id="17412" name="Content Placeholder 2"/>
          <p:cNvSpPr>
            <a:spLocks noGrp="1"/>
          </p:cNvSpPr>
          <p:nvPr>
            <p:ph type="body" sz="half" idx="2"/>
          </p:nvPr>
        </p:nvSpPr>
        <p:spPr>
          <a:xfrm>
            <a:off x="165100" y="1728788"/>
            <a:ext cx="2468563" cy="4572000"/>
          </a:xfrm>
        </p:spPr>
        <p:txBody>
          <a:bodyPr/>
          <a:lstStyle/>
          <a:p>
            <a:pPr eaLnBrk="1" hangingPunct="1"/>
            <a:r>
              <a:rPr lang="en-US" smtClean="0"/>
              <a:t>The Big Three leaders of the Allied Powers during World War II were (from left to right): </a:t>
            </a:r>
          </a:p>
          <a:p>
            <a:pPr eaLnBrk="1" hangingPunct="1"/>
            <a:endParaRPr lang="en-US" smtClean="0"/>
          </a:p>
          <a:p>
            <a:pPr eaLnBrk="1" hangingPunct="1"/>
            <a:r>
              <a:rPr lang="en-US" b="1" i="1" u="sng" smtClean="0"/>
              <a:t>Joseph Stalin </a:t>
            </a:r>
            <a:r>
              <a:rPr lang="en-US" smtClean="0"/>
              <a:t>of the Union of Soviet Socialist Republics (USSR) </a:t>
            </a:r>
          </a:p>
          <a:p>
            <a:pPr eaLnBrk="1" hangingPunct="1"/>
            <a:endParaRPr lang="en-US" smtClean="0"/>
          </a:p>
          <a:p>
            <a:pPr eaLnBrk="1" hangingPunct="1"/>
            <a:endParaRPr lang="en-US" smtClean="0"/>
          </a:p>
          <a:p>
            <a:pPr eaLnBrk="1" hangingPunct="1"/>
            <a:r>
              <a:rPr lang="en-US" b="1" i="1" u="sng" smtClean="0"/>
              <a:t>Franklin Delano Roosevelt </a:t>
            </a:r>
            <a:r>
              <a:rPr lang="en-US" smtClean="0"/>
              <a:t>of the United States of American (USA) </a:t>
            </a:r>
          </a:p>
          <a:p>
            <a:pPr eaLnBrk="1" hangingPunct="1"/>
            <a:endParaRPr lang="en-US" smtClean="0"/>
          </a:p>
          <a:p>
            <a:pPr eaLnBrk="1" hangingPunct="1"/>
            <a:endParaRPr lang="en-US" smtClean="0"/>
          </a:p>
          <a:p>
            <a:pPr eaLnBrk="1" hangingPunct="1"/>
            <a:endParaRPr lang="en-US" smtClean="0"/>
          </a:p>
          <a:p>
            <a:pPr eaLnBrk="1" hangingPunct="1"/>
            <a:r>
              <a:rPr lang="en-US" b="1" i="1" u="sng" smtClean="0"/>
              <a:t>Winston Churchill </a:t>
            </a:r>
            <a:r>
              <a:rPr lang="en-US" smtClean="0"/>
              <a:t>of Great Britain, or England.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From Neutrality to War</a:t>
            </a:r>
          </a:p>
        </p:txBody>
      </p:sp>
      <p:sp>
        <p:nvSpPr>
          <p:cNvPr id="5123" name="Content Placeholder 2"/>
          <p:cNvSpPr>
            <a:spLocks noGrp="1"/>
          </p:cNvSpPr>
          <p:nvPr>
            <p:ph idx="1"/>
          </p:nvPr>
        </p:nvSpPr>
        <p:spPr/>
        <p:txBody>
          <a:bodyPr rtlCol="0">
            <a:normAutofit fontScale="85000" lnSpcReduction="20000"/>
          </a:bodyPr>
          <a:lstStyle/>
          <a:p>
            <a:pPr marL="438912" indent="-320040" eaLnBrk="1" fontAlgn="auto" hangingPunct="1">
              <a:spcBef>
                <a:spcPts val="0"/>
              </a:spcBef>
              <a:spcAft>
                <a:spcPts val="0"/>
              </a:spcAft>
              <a:buFont typeface="Wingdings" pitchFamily="2" charset="2"/>
              <a:buChar char="v"/>
              <a:defRPr/>
            </a:pPr>
            <a:r>
              <a:rPr lang="en-US" dirty="0" smtClean="0"/>
              <a:t>After World War I, the United States rejected the Treaty of Versailles, refused to join the League of Nations, and adopted a policy of </a:t>
            </a:r>
            <a:r>
              <a:rPr lang="en-US" b="1" i="1" u="sng" dirty="0" smtClean="0"/>
              <a:t>isolationism</a:t>
            </a:r>
            <a:r>
              <a:rPr lang="en-US" dirty="0" smtClean="0"/>
              <a:t> towards Europe between the wars. </a:t>
            </a:r>
          </a:p>
          <a:p>
            <a:pPr marL="118872" indent="0" eaLnBrk="1" fontAlgn="auto" hangingPunct="1">
              <a:spcBef>
                <a:spcPts val="0"/>
              </a:spcBef>
              <a:spcAft>
                <a:spcPts val="0"/>
              </a:spcAft>
              <a:buFont typeface="Wingdings 2"/>
              <a:buNone/>
              <a:defRPr/>
            </a:pPr>
            <a:endParaRPr lang="en-US" dirty="0" smtClean="0"/>
          </a:p>
          <a:p>
            <a:pPr marL="438912" indent="-320040" eaLnBrk="1" fontAlgn="auto" hangingPunct="1">
              <a:spcBef>
                <a:spcPts val="0"/>
              </a:spcBef>
              <a:spcAft>
                <a:spcPts val="0"/>
              </a:spcAft>
              <a:buFont typeface="Wingdings" pitchFamily="2" charset="2"/>
              <a:buChar char="v"/>
              <a:defRPr/>
            </a:pPr>
            <a:r>
              <a:rPr lang="en-US" dirty="0" smtClean="0"/>
              <a:t>During the 1930s, a series of </a:t>
            </a:r>
            <a:r>
              <a:rPr lang="en-US" b="1" i="1" u="sng" dirty="0" smtClean="0"/>
              <a:t>Neutrality Acts </a:t>
            </a:r>
            <a:r>
              <a:rPr lang="en-US" dirty="0" smtClean="0"/>
              <a:t>were passed allowing Americans to provide only limited economic and military aid to the Allies.</a:t>
            </a:r>
          </a:p>
          <a:p>
            <a:pPr marL="118872" indent="0" eaLnBrk="1" fontAlgn="auto" hangingPunct="1">
              <a:spcBef>
                <a:spcPts val="0"/>
              </a:spcBef>
              <a:spcAft>
                <a:spcPts val="0"/>
              </a:spcAft>
              <a:buFont typeface="Wingdings 2"/>
              <a:buNone/>
              <a:defRPr/>
            </a:pPr>
            <a:endParaRPr lang="en-US" dirty="0" smtClean="0"/>
          </a:p>
          <a:p>
            <a:pPr marL="438912" indent="-320040" eaLnBrk="1" fontAlgn="auto" hangingPunct="1">
              <a:spcBef>
                <a:spcPts val="0"/>
              </a:spcBef>
              <a:spcAft>
                <a:spcPts val="0"/>
              </a:spcAft>
              <a:buFont typeface="Wingdings" pitchFamily="2" charset="2"/>
              <a:buChar char="v"/>
              <a:defRPr/>
            </a:pPr>
            <a:r>
              <a:rPr lang="en-US" dirty="0" smtClean="0"/>
              <a:t>When the </a:t>
            </a:r>
            <a:r>
              <a:rPr lang="en-US" b="1" i="1" u="sng" dirty="0" smtClean="0"/>
              <a:t>Lend-Lease Act </a:t>
            </a:r>
            <a:r>
              <a:rPr lang="en-US" dirty="0" smtClean="0"/>
              <a:t>was passed, the United States gave Britain war supplies and old naval warships in return for military bases in Bermuda and the Caribbean.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fontAlgn="auto" hangingPunct="1">
              <a:spcAft>
                <a:spcPts val="0"/>
              </a:spcAft>
              <a:defRPr/>
            </a:pPr>
            <a:r>
              <a:rPr lang="en-US" b="1" dirty="0" smtClean="0">
                <a:solidFill>
                  <a:schemeClr val="bg1"/>
                </a:solidFill>
              </a:rPr>
              <a:t>The War Starts in Europe</a:t>
            </a:r>
            <a:endParaRPr lang="en-US" dirty="0" smtClean="0">
              <a:solidFill>
                <a:schemeClr val="bg1"/>
              </a:solidFill>
            </a:endParaRPr>
          </a:p>
        </p:txBody>
      </p:sp>
      <p:pic>
        <p:nvPicPr>
          <p:cNvPr id="19459"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895600" y="1752600"/>
            <a:ext cx="5921375" cy="3916363"/>
          </a:xfrm>
        </p:spPr>
      </p:pic>
      <p:sp>
        <p:nvSpPr>
          <p:cNvPr id="2" name="Text Placeholder 1"/>
          <p:cNvSpPr>
            <a:spLocks noGrp="1"/>
          </p:cNvSpPr>
          <p:nvPr>
            <p:ph type="body" sz="half" idx="2"/>
          </p:nvPr>
        </p:nvSpPr>
        <p:spPr>
          <a:xfrm>
            <a:off x="168275" y="1730375"/>
            <a:ext cx="2468563" cy="4572000"/>
          </a:xfrm>
        </p:spPr>
        <p:txBody>
          <a:bodyPr rtlCol="0">
            <a:normAutofit fontScale="92500" lnSpcReduction="20000"/>
          </a:bodyPr>
          <a:lstStyle/>
          <a:p>
            <a:pPr eaLnBrk="1" fontAlgn="auto" hangingPunct="1">
              <a:spcBef>
                <a:spcPts val="0"/>
              </a:spcBef>
              <a:spcAft>
                <a:spcPts val="0"/>
              </a:spcAft>
              <a:buFont typeface="Wingdings 2"/>
              <a:buNone/>
              <a:defRPr/>
            </a:pPr>
            <a:r>
              <a:rPr lang="en-US" dirty="0"/>
              <a:t>Germany invaded </a:t>
            </a:r>
            <a:r>
              <a:rPr lang="en-US" dirty="0" smtClean="0"/>
              <a:t>Poland on September 1, 1939, </a:t>
            </a:r>
            <a:r>
              <a:rPr lang="en-US" dirty="0"/>
              <a:t>setting off </a:t>
            </a:r>
            <a:r>
              <a:rPr lang="en-US" dirty="0" smtClean="0"/>
              <a:t>World War II </a:t>
            </a:r>
            <a:r>
              <a:rPr lang="en-US" dirty="0"/>
              <a:t>in </a:t>
            </a:r>
            <a:r>
              <a:rPr lang="en-US" dirty="0" smtClean="0"/>
              <a:t>Europe.  At the same time, the </a:t>
            </a:r>
            <a:r>
              <a:rPr lang="en-US" dirty="0"/>
              <a:t>Soviet Union also invaded Poland and the Baltic </a:t>
            </a:r>
            <a:r>
              <a:rPr lang="en-US" dirty="0" smtClean="0"/>
              <a:t>nations from the East.</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Both England and France immediately declared war on Germany.  Neither nation, however, declared war on the Soviet Union.</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The USSR and Nazi Germany had signed a non-aggression pact in 1939, promising not to invade one another, and dividing Poland roughly in half.  Both France and England realized that the Soviet Union would be an important ally in the future, though.  Hitler, they assumed, would double cross Stalin just as he had all of the nations of Europe with the Munich Pact. </a:t>
            </a:r>
            <a:endParaRPr lang="en-US" dirty="0"/>
          </a:p>
          <a:p>
            <a:pPr eaLnBrk="1" fontAlgn="auto" hangingPunct="1">
              <a:spcBef>
                <a:spcPts val="0"/>
              </a:spcBef>
              <a:spcAft>
                <a:spcPts val="0"/>
              </a:spcAft>
              <a:buFont typeface="Wingdings 2"/>
              <a:buNone/>
              <a:defRPr/>
            </a:pPr>
            <a:endParaRPr lang="en-US" dirty="0"/>
          </a:p>
        </p:txBody>
      </p:sp>
      <p:sp>
        <p:nvSpPr>
          <p:cNvPr id="5" name="Rounded Rectangle 4"/>
          <p:cNvSpPr/>
          <p:nvPr/>
        </p:nvSpPr>
        <p:spPr>
          <a:xfrm>
            <a:off x="3048000" y="152400"/>
            <a:ext cx="5943600" cy="10668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sz="1600" b="1" dirty="0"/>
              <a:t>World War II began in Europe when Nazi Germany invaded Poland on September 1, 1939.  The United States </a:t>
            </a:r>
            <a:r>
              <a:rPr lang="en-US" sz="1600" b="1" i="1" u="sng" dirty="0"/>
              <a:t>DID NOT </a:t>
            </a:r>
            <a:r>
              <a:rPr lang="en-US" sz="1600" b="1" dirty="0"/>
              <a:t>enter the war until much later – when Pearl Harbor was attacked.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The Nazis Capture Paris, and France Falls</a:t>
            </a:r>
            <a:endParaRPr lang="en-US" dirty="0">
              <a:solidFill>
                <a:schemeClr val="bg1"/>
              </a:solidFill>
            </a:endParaRPr>
          </a:p>
        </p:txBody>
      </p:sp>
      <p:pic>
        <p:nvPicPr>
          <p:cNvPr id="5" name="Picture Placeholder 4"/>
          <p:cNvPicPr>
            <a:picLocks noGrp="1" noChangeAspect="1"/>
          </p:cNvPicPr>
          <p:nvPr>
            <p:ph type="pic" idx="1"/>
          </p:nvPr>
        </p:nvPicPr>
        <p:blipFill>
          <a:blip r:embed="rId2"/>
          <a:srcRect l="8564" r="8564"/>
          <a:stretch>
            <a:fillRect/>
          </a:stretch>
        </p:blipFill>
        <p:spPr>
          <a:xfrm>
            <a:off x="2903538" y="1484313"/>
            <a:ext cx="6248400" cy="5373687"/>
          </a:xfrm>
        </p:spPr>
      </p:pic>
      <p:sp>
        <p:nvSpPr>
          <p:cNvPr id="3" name="Content Placeholder 2"/>
          <p:cNvSpPr>
            <a:spLocks noGrp="1"/>
          </p:cNvSpPr>
          <p:nvPr>
            <p:ph type="body" sz="half" idx="2"/>
          </p:nvPr>
        </p:nvSpPr>
        <p:spPr>
          <a:xfrm>
            <a:off x="165100" y="1728788"/>
            <a:ext cx="2468563" cy="4572000"/>
          </a:xfrm>
        </p:spPr>
        <p:txBody>
          <a:bodyPr rtlCol="0">
            <a:normAutofit lnSpcReduction="10000"/>
          </a:bodyPr>
          <a:lstStyle/>
          <a:p>
            <a:pPr eaLnBrk="1" fontAlgn="auto" hangingPunct="1">
              <a:spcBef>
                <a:spcPts val="0"/>
              </a:spcBef>
              <a:spcAft>
                <a:spcPts val="0"/>
              </a:spcAft>
              <a:buFont typeface="Wingdings 2"/>
              <a:buNone/>
              <a:defRPr/>
            </a:pPr>
            <a:r>
              <a:rPr lang="en-US" dirty="0"/>
              <a:t>Germany invaded France and captured </a:t>
            </a:r>
            <a:r>
              <a:rPr lang="en-US" dirty="0" smtClean="0"/>
              <a:t>Paris</a:t>
            </a:r>
            <a:r>
              <a:rPr lang="en-US" dirty="0"/>
              <a:t> </a:t>
            </a:r>
            <a:r>
              <a:rPr lang="en-US" dirty="0" smtClean="0"/>
              <a:t>in the summer of 1940.  To the right, you can see Nazi soldiers marching through the Arc de Triumph in the center of Paris.  </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For the United States and England, the liberation of France would become a major goal of the war going forward.</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The Soviet Union insisted that the United States and England should invade the West Coast of Europe to open a second front in the war.</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It was not until June 6, 1944, - D-Day – when the United States and the Allies opened a second front to fight the Nazis.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The Battle of Britain</a:t>
            </a:r>
            <a:endParaRPr lang="en-US" dirty="0">
              <a:solidFill>
                <a:schemeClr val="bg1"/>
              </a:solidFill>
            </a:endParaRPr>
          </a:p>
        </p:txBody>
      </p:sp>
      <p:pic>
        <p:nvPicPr>
          <p:cNvPr id="5" name="Picture Placeholder 4"/>
          <p:cNvPicPr>
            <a:picLocks noGrp="1" noChangeAspect="1"/>
          </p:cNvPicPr>
          <p:nvPr>
            <p:ph type="pic" idx="1"/>
          </p:nvPr>
        </p:nvPicPr>
        <p:blipFill>
          <a:blip r:embed="rId2"/>
          <a:srcRect l="1144" r="1144"/>
          <a:stretch>
            <a:fillRect/>
          </a:stretch>
        </p:blipFill>
        <p:spPr>
          <a:xfrm>
            <a:off x="2903538" y="1484313"/>
            <a:ext cx="6246812" cy="5373687"/>
          </a:xfrm>
        </p:spPr>
      </p:pic>
      <p:sp>
        <p:nvSpPr>
          <p:cNvPr id="3" name="Content Placeholder 2"/>
          <p:cNvSpPr>
            <a:spLocks noGrp="1"/>
          </p:cNvSpPr>
          <p:nvPr>
            <p:ph type="body" sz="half" idx="2"/>
          </p:nvPr>
        </p:nvSpPr>
        <p:spPr>
          <a:xfrm>
            <a:off x="165100" y="1728788"/>
            <a:ext cx="2468563" cy="4572000"/>
          </a:xfrm>
        </p:spPr>
        <p:txBody>
          <a:bodyPr rtlCol="0">
            <a:normAutofit lnSpcReduction="10000"/>
          </a:bodyPr>
          <a:lstStyle/>
          <a:p>
            <a:pPr eaLnBrk="1" fontAlgn="auto" hangingPunct="1">
              <a:spcBef>
                <a:spcPts val="0"/>
              </a:spcBef>
              <a:spcAft>
                <a:spcPts val="0"/>
              </a:spcAft>
              <a:buFont typeface="Wingdings 2"/>
              <a:buNone/>
              <a:defRPr/>
            </a:pPr>
            <a:r>
              <a:rPr lang="en-US" dirty="0" smtClean="0"/>
              <a:t>During 1940 and 1941, Germany began its bombardment of London.  Although much of the city was destroyed, the people never surrendered.  </a:t>
            </a:r>
            <a:endParaRPr lang="en-US" dirty="0"/>
          </a:p>
          <a:p>
            <a:pPr eaLnBrk="1" fontAlgn="auto" hangingPunct="1">
              <a:spcBef>
                <a:spcPts val="0"/>
              </a:spcBef>
              <a:spcAft>
                <a:spcPts val="0"/>
              </a:spcAft>
              <a:buFont typeface="Wingdings 2"/>
              <a:buNone/>
              <a:defRPr/>
            </a:pPr>
            <a:endParaRPr lang="en-US" dirty="0" smtClean="0"/>
          </a:p>
          <a:p>
            <a:pPr eaLnBrk="1" fontAlgn="auto" hangingPunct="1">
              <a:spcBef>
                <a:spcPts val="0"/>
              </a:spcBef>
              <a:spcAft>
                <a:spcPts val="0"/>
              </a:spcAft>
              <a:buFont typeface="Wingdings 2"/>
              <a:buNone/>
              <a:defRPr/>
            </a:pPr>
            <a:r>
              <a:rPr lang="en-US" dirty="0" smtClean="0"/>
              <a:t>Winston Churchill delivered inspirational speeches to the people of England.</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The Battle of Britain was conducted mostly in the air, and the Royal Air Force defeated the Germany Luftwaffe despite being heavily outnumbered.</a:t>
            </a:r>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Hitler soon turned his attention to the East and invaded the USSR.</a:t>
            </a:r>
            <a:endParaRPr lang="en-US" dirty="0"/>
          </a:p>
          <a:p>
            <a:pPr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endParaRPr lang="en-US" dirty="0"/>
          </a:p>
        </p:txBody>
      </p:sp>
      <p:pic>
        <p:nvPicPr>
          <p:cNvPr id="6" name="Picture 5"/>
          <p:cNvPicPr>
            <a:picLocks noChangeAspect="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rot="21383990">
            <a:off x="3138186" y="1659066"/>
            <a:ext cx="1967115" cy="2934280"/>
          </a:xfrm>
          <a:prstGeom prst="rect">
            <a:avLst/>
          </a:prstGeom>
        </p:spPr>
      </p:pic>
      <p:pic>
        <p:nvPicPr>
          <p:cNvPr id="21510"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86725" y="146050"/>
            <a:ext cx="89535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1038" y="146050"/>
            <a:ext cx="89376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70588" y="146050"/>
            <a:ext cx="89376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46050"/>
            <a:ext cx="893763"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5888" y="146050"/>
            <a:ext cx="89376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146050"/>
            <a:ext cx="893763"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46763" y="3851275"/>
            <a:ext cx="3005137"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52400" y="155448"/>
            <a:ext cx="2743200" cy="1216152"/>
          </a:xfrm>
        </p:spPr>
        <p:txBody>
          <a:bodyPr/>
          <a:lstStyle/>
          <a:p>
            <a:pPr eaLnBrk="1" fontAlgn="auto" hangingPunct="1">
              <a:spcAft>
                <a:spcPts val="0"/>
              </a:spcAft>
              <a:defRPr/>
            </a:pPr>
            <a:r>
              <a:rPr lang="en-US" b="1" dirty="0" smtClean="0">
                <a:solidFill>
                  <a:schemeClr val="bg1"/>
                </a:solidFill>
              </a:rPr>
              <a:t>The United States Goes to War with Japan</a:t>
            </a:r>
            <a:br>
              <a:rPr lang="en-US" b="1" dirty="0" smtClean="0">
                <a:solidFill>
                  <a:schemeClr val="bg1"/>
                </a:solidFill>
              </a:rPr>
            </a:br>
            <a:endParaRPr lang="en-US" dirty="0" smtClean="0">
              <a:solidFill>
                <a:schemeClr val="bg1"/>
              </a:solidFill>
            </a:endParaRPr>
          </a:p>
        </p:txBody>
      </p:sp>
      <p:pic>
        <p:nvPicPr>
          <p:cNvPr id="3" name="Picture Placeholder 2"/>
          <p:cNvPicPr>
            <a:picLocks noGrp="1" noChangeAspect="1"/>
          </p:cNvPicPr>
          <p:nvPr>
            <p:ph type="pic" idx="1"/>
          </p:nvPr>
        </p:nvPicPr>
        <p:blipFill>
          <a:blip r:embed="rId2"/>
          <a:srcRect l="3489" r="3489"/>
          <a:stretch>
            <a:fillRect/>
          </a:stretch>
        </p:blipFill>
        <p:spPr>
          <a:xfrm>
            <a:off x="2903538" y="1484313"/>
            <a:ext cx="6248400" cy="5373687"/>
          </a:xfrm>
        </p:spPr>
      </p:pic>
      <p:sp>
        <p:nvSpPr>
          <p:cNvPr id="22532" name="Content Placeholder 2"/>
          <p:cNvSpPr>
            <a:spLocks noGrp="1"/>
          </p:cNvSpPr>
          <p:nvPr>
            <p:ph type="body" sz="half" idx="2"/>
          </p:nvPr>
        </p:nvSpPr>
        <p:spPr>
          <a:xfrm>
            <a:off x="165100" y="1728788"/>
            <a:ext cx="2654300" cy="4572000"/>
          </a:xfrm>
        </p:spPr>
        <p:txBody>
          <a:bodyPr/>
          <a:lstStyle/>
          <a:p>
            <a:pPr marL="285750" indent="-285750" eaLnBrk="1" hangingPunct="1">
              <a:buFont typeface="Wingdings" pitchFamily="2" charset="2"/>
              <a:buChar char="v"/>
              <a:defRPr/>
            </a:pPr>
            <a:r>
              <a:rPr lang="en-US" dirty="0" smtClean="0"/>
              <a:t>Rising tension developed between the United States and Japan because of Japanese aggression in East Asia.</a:t>
            </a:r>
          </a:p>
          <a:p>
            <a:pPr marL="285750" indent="-285750" eaLnBrk="1" hangingPunct="1">
              <a:buFont typeface="Wingdings" pitchFamily="2" charset="2"/>
              <a:buChar char="v"/>
              <a:defRPr/>
            </a:pPr>
            <a:endParaRPr lang="en-US" dirty="0" smtClean="0"/>
          </a:p>
          <a:p>
            <a:pPr marL="285750" indent="-285750" eaLnBrk="1" hangingPunct="1">
              <a:buFont typeface="Wingdings" pitchFamily="2" charset="2"/>
              <a:buChar char="v"/>
              <a:defRPr/>
            </a:pPr>
            <a:r>
              <a:rPr lang="en-US" dirty="0" smtClean="0"/>
              <a:t>On December 7, 1941, Japan attacked the United States at Pearl Harbor without warning.  </a:t>
            </a:r>
          </a:p>
          <a:p>
            <a:pPr eaLnBrk="1" hangingPunct="1">
              <a:defRPr/>
            </a:pPr>
            <a:endParaRPr lang="en-US" dirty="0"/>
          </a:p>
          <a:p>
            <a:pPr marL="285750" indent="-285750" eaLnBrk="1" hangingPunct="1">
              <a:buFont typeface="Wingdings" pitchFamily="2" charset="2"/>
              <a:buChar char="v"/>
              <a:defRPr/>
            </a:pPr>
            <a:r>
              <a:rPr lang="en-US" dirty="0" smtClean="0"/>
              <a:t>The following day, FDR declared the attack “a date that will live in infamy” and asked for a declaration of war against the Empire of Japan.  </a:t>
            </a:r>
          </a:p>
          <a:p>
            <a:pPr marL="285750" indent="-285750" eaLnBrk="1" hangingPunct="1">
              <a:buFont typeface="Wingdings" pitchFamily="2" charset="2"/>
              <a:buChar char="v"/>
              <a:defRPr/>
            </a:pPr>
            <a:endParaRPr lang="en-US" dirty="0"/>
          </a:p>
          <a:p>
            <a:pPr marL="285750" indent="-285750" eaLnBrk="1" hangingPunct="1">
              <a:buFont typeface="Wingdings" pitchFamily="2" charset="2"/>
              <a:buChar char="v"/>
              <a:defRPr/>
            </a:pPr>
            <a:r>
              <a:rPr lang="en-US" dirty="0" smtClean="0"/>
              <a:t>Since Japan was a member of the Axis Powers, this choice inevitably led to American involvement in of World War II – in Europe and the Pacific.</a:t>
            </a:r>
          </a:p>
          <a:p>
            <a:pPr eaLnBrk="1" hangingPunct="1">
              <a:defRPr/>
            </a:pPr>
            <a:endParaRPr lang="en-US" dirty="0" smtClean="0"/>
          </a:p>
        </p:txBody>
      </p:sp>
      <p:pic>
        <p:nvPicPr>
          <p:cNvPr id="22533"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81675">
            <a:off x="2922588" y="1768475"/>
            <a:ext cx="338455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3048000" y="228600"/>
            <a:ext cx="5867400" cy="8382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b="1" dirty="0"/>
              <a:t>After the bombing of Pearl Harbor on December 7, 1941, the United States entered into World War II.</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lstStyle/>
          <a:p>
            <a:pPr eaLnBrk="1" fontAlgn="auto" hangingPunct="1">
              <a:spcAft>
                <a:spcPts val="0"/>
              </a:spcAft>
              <a:defRPr/>
            </a:pPr>
            <a:r>
              <a:rPr lang="en-US" dirty="0" smtClean="0">
                <a:solidFill>
                  <a:schemeClr val="bg1"/>
                </a:solidFill>
              </a:rPr>
              <a:t>Declarations of War</a:t>
            </a:r>
            <a:endParaRPr lang="en-US" dirty="0">
              <a:solidFill>
                <a:schemeClr val="bg1"/>
              </a:solidFill>
            </a:endParaRPr>
          </a:p>
        </p:txBody>
      </p:sp>
      <p:sp>
        <p:nvSpPr>
          <p:cNvPr id="4" name="Text Placeholder 3"/>
          <p:cNvSpPr>
            <a:spLocks noGrp="1"/>
          </p:cNvSpPr>
          <p:nvPr>
            <p:ph sz="half" idx="1"/>
          </p:nvPr>
        </p:nvSpPr>
        <p:spPr>
          <a:xfrm>
            <a:off x="457200" y="1773238"/>
            <a:ext cx="4038600" cy="4624387"/>
          </a:xfrm>
        </p:spPr>
        <p:txBody>
          <a:bodyPr rtlCol="0">
            <a:normAutofit fontScale="77500" lnSpcReduction="20000"/>
          </a:bodyPr>
          <a:lstStyle/>
          <a:p>
            <a:pPr marL="438912" indent="-320040" eaLnBrk="1" fontAlgn="auto" hangingPunct="1">
              <a:spcBef>
                <a:spcPts val="0"/>
              </a:spcBef>
              <a:spcAft>
                <a:spcPts val="0"/>
              </a:spcAft>
              <a:buFont typeface="Wingdings 2"/>
              <a:buChar char=""/>
              <a:defRPr/>
            </a:pPr>
            <a:r>
              <a:rPr lang="en-US" dirty="0"/>
              <a:t>The United States declared war on Japan.</a:t>
            </a:r>
          </a:p>
          <a:p>
            <a:pPr marL="118872" indent="-320040" eaLnBrk="1" fontAlgn="auto" hangingPunct="1">
              <a:spcBef>
                <a:spcPts val="0"/>
              </a:spcBef>
              <a:spcAft>
                <a:spcPts val="0"/>
              </a:spcAft>
              <a:buFont typeface="Wingdings 2"/>
              <a:buChar char=""/>
              <a:defRPr/>
            </a:pPr>
            <a:endParaRPr lang="en-US" dirty="0"/>
          </a:p>
          <a:p>
            <a:pPr marL="438912" indent="-320040" eaLnBrk="1" fontAlgn="auto" hangingPunct="1">
              <a:spcBef>
                <a:spcPts val="0"/>
              </a:spcBef>
              <a:spcAft>
                <a:spcPts val="0"/>
              </a:spcAft>
              <a:buFont typeface="Wingdings 2"/>
              <a:buChar char=""/>
              <a:defRPr/>
            </a:pPr>
            <a:r>
              <a:rPr lang="en-US" dirty="0"/>
              <a:t>Since Japan was a member of the Axis Powers, Germany and Italy both declared war on the United States.  The US responded in kind, declaring war on all of the Axis Powers</a:t>
            </a:r>
            <a:r>
              <a:rPr lang="en-US" dirty="0" smtClean="0"/>
              <a:t>.</a:t>
            </a:r>
          </a:p>
          <a:p>
            <a:pPr marL="438912" indent="-320040" eaLnBrk="1" fontAlgn="auto" hangingPunct="1">
              <a:spcBef>
                <a:spcPts val="0"/>
              </a:spcBef>
              <a:spcAft>
                <a:spcPts val="0"/>
              </a:spcAft>
              <a:buFont typeface="Wingdings 2"/>
              <a:buChar char=""/>
              <a:defRPr/>
            </a:pPr>
            <a:endParaRPr lang="en-US" dirty="0"/>
          </a:p>
          <a:p>
            <a:pPr marL="438912" indent="-320040" eaLnBrk="1" fontAlgn="auto" hangingPunct="1">
              <a:spcBef>
                <a:spcPts val="0"/>
              </a:spcBef>
              <a:spcAft>
                <a:spcPts val="0"/>
              </a:spcAft>
              <a:buFont typeface="Wingdings 2"/>
              <a:buChar char=""/>
              <a:defRPr/>
            </a:pPr>
            <a:r>
              <a:rPr lang="en-US" dirty="0" smtClean="0"/>
              <a:t>Because it was the strongest of the three nations militarily, the US agreed that defeating Germany in the European theatre of war would be priority number one.</a:t>
            </a:r>
            <a:endParaRPr lang="en-US" dirty="0"/>
          </a:p>
          <a:p>
            <a:pPr marL="438912" indent="-320040" eaLnBrk="1" fontAlgn="auto" hangingPunct="1">
              <a:spcBef>
                <a:spcPts val="0"/>
              </a:spcBef>
              <a:spcAft>
                <a:spcPts val="0"/>
              </a:spcAft>
              <a:buFont typeface="Wingdings 2"/>
              <a:buChar char=""/>
              <a:defRPr/>
            </a:pPr>
            <a:endParaRPr lang="en-US" dirty="0"/>
          </a:p>
        </p:txBody>
      </p:sp>
      <p:pic>
        <p:nvPicPr>
          <p:cNvPr id="2355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651625" y="2057400"/>
            <a:ext cx="2306638" cy="3074988"/>
          </a:xfrm>
        </p:spPr>
      </p:pic>
      <p:pic>
        <p:nvPicPr>
          <p:cNvPr id="2355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971800"/>
            <a:ext cx="1897063"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fontAlgn="auto" hangingPunct="1">
              <a:spcAft>
                <a:spcPts val="0"/>
              </a:spcAft>
              <a:defRPr/>
            </a:pPr>
            <a:r>
              <a:rPr lang="en-US" b="1" dirty="0" smtClean="0">
                <a:solidFill>
                  <a:schemeClr val="bg1"/>
                </a:solidFill>
              </a:rPr>
              <a:t>Fighting World War II at Home</a:t>
            </a:r>
          </a:p>
        </p:txBody>
      </p:sp>
      <p:pic>
        <p:nvPicPr>
          <p:cNvPr id="4" name="Picture Placeholder 3"/>
          <p:cNvPicPr>
            <a:picLocks noGrp="1" noChangeAspect="1"/>
          </p:cNvPicPr>
          <p:nvPr>
            <p:ph type="pic" idx="1"/>
          </p:nvPr>
        </p:nvPicPr>
        <p:blipFill>
          <a:blip r:embed="rId2"/>
          <a:srcRect l="4814" r="4814"/>
          <a:stretch>
            <a:fillRect/>
          </a:stretch>
        </p:blipFill>
        <p:spPr>
          <a:xfrm>
            <a:off x="2903538" y="1484313"/>
            <a:ext cx="6248400" cy="5373687"/>
          </a:xfrm>
        </p:spPr>
      </p:pic>
      <p:sp>
        <p:nvSpPr>
          <p:cNvPr id="24580" name="Content Placeholder 2"/>
          <p:cNvSpPr>
            <a:spLocks noGrp="1"/>
          </p:cNvSpPr>
          <p:nvPr>
            <p:ph type="body" sz="half" idx="2"/>
          </p:nvPr>
        </p:nvSpPr>
        <p:spPr>
          <a:xfrm>
            <a:off x="165100" y="1728788"/>
            <a:ext cx="2468563" cy="4572000"/>
          </a:xfrm>
        </p:spPr>
        <p:txBody>
          <a:bodyPr/>
          <a:lstStyle/>
          <a:p>
            <a:pPr eaLnBrk="1" hangingPunct="1"/>
            <a:r>
              <a:rPr lang="en-US" smtClean="0"/>
              <a:t>American involvement in </a:t>
            </a:r>
            <a:r>
              <a:rPr lang="en-US" b="1" i="1" u="sng" smtClean="0"/>
              <a:t>World War II brought an end to the Great Depression</a:t>
            </a:r>
            <a:r>
              <a:rPr lang="en-US" smtClean="0"/>
              <a:t>. Factories and workers were needed to produce goods to win the war.  Many factories had to be converted for wartime production, but one thing was for certain – on December 7, 1941, </a:t>
            </a:r>
            <a:r>
              <a:rPr lang="en-US" b="1" i="1" u="sng" smtClean="0"/>
              <a:t>everyone had a job in the United States of America: to defeat the Japanese and the Axis powers who had invaded our nation</a:t>
            </a:r>
            <a:r>
              <a:rPr lang="en-US" smtClean="0"/>
              <a:t>. </a:t>
            </a:r>
          </a:p>
          <a:p>
            <a:pPr eaLnBrk="1" hangingPunct="1"/>
            <a:endParaRPr lang="en-US" smtClean="0"/>
          </a:p>
          <a:p>
            <a:pPr eaLnBrk="1" hangingPunct="1"/>
            <a:r>
              <a:rPr lang="en-US" smtClean="0"/>
              <a:t>All we needed were the supplies.  Look at the Dr. Seuss political cartoon about wartime productivity!  What was he encouraging Americans to do? </a:t>
            </a:r>
          </a:p>
        </p:txBody>
      </p:sp>
      <p:pic>
        <p:nvPicPr>
          <p:cNvPr id="2458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08918">
            <a:off x="4900613" y="633413"/>
            <a:ext cx="3717925"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rot="18559929">
            <a:off x="1600200" y="3692525"/>
            <a:ext cx="5638800" cy="107950"/>
          </a:xfrm>
          <a:prstGeom prst="rightArrow">
            <a:avLst/>
          </a:prstGeom>
        </p:spPr>
        <p:style>
          <a:lnRef idx="2">
            <a:schemeClr val="dk1"/>
          </a:lnRef>
          <a:fillRef idx="1">
            <a:schemeClr val="lt1"/>
          </a:fillRef>
          <a:effectRef idx="0">
            <a:schemeClr val="dk1"/>
          </a:effectRef>
          <a:fontRef idx="minor">
            <a:schemeClr val="dk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endParaRPr lang="en-US" dirty="0">
              <a:solidFill>
                <a:schemeClr val="bg1"/>
              </a:solidFill>
            </a:endParaRPr>
          </a:p>
        </p:txBody>
      </p:sp>
      <p:sp>
        <p:nvSpPr>
          <p:cNvPr id="25603" name="Content Placeholder 2"/>
          <p:cNvSpPr>
            <a:spLocks noGrp="1"/>
          </p:cNvSpPr>
          <p:nvPr>
            <p:ph sz="half" idx="1"/>
          </p:nvPr>
        </p:nvSpPr>
        <p:spPr>
          <a:xfrm>
            <a:off x="152400" y="1773238"/>
            <a:ext cx="4648200" cy="4624387"/>
          </a:xfrm>
        </p:spPr>
        <p:txBody>
          <a:bodyPr/>
          <a:lstStyle/>
          <a:p>
            <a:pPr marL="117475" indent="0" eaLnBrk="1" hangingPunct="1">
              <a:buFont typeface="Wingdings 2" pitchFamily="18" charset="2"/>
              <a:buNone/>
            </a:pPr>
            <a:r>
              <a:rPr lang="en-US" sz="2400" b="1" u="sng" smtClean="0"/>
              <a:t>Working Women in World War II</a:t>
            </a:r>
          </a:p>
          <a:p>
            <a:pPr marL="117475" indent="0" eaLnBrk="1" hangingPunct="1">
              <a:buFont typeface="Wingdings 2" pitchFamily="18" charset="2"/>
              <a:buNone/>
            </a:pPr>
            <a:r>
              <a:rPr lang="en-US" sz="2400" smtClean="0"/>
              <a:t>Thousands of American women took jobs in defense plants during the World War II.   </a:t>
            </a:r>
            <a:r>
              <a:rPr lang="en-US" sz="2400" b="1" i="1" u="sng" smtClean="0"/>
              <a:t>Rosie “the Riveter” was the symbol of the American working woman during World War II.  </a:t>
            </a:r>
            <a:r>
              <a:rPr lang="en-US" sz="2400" smtClean="0"/>
              <a:t>Both women and African-Americans who were hired to work in the factories helped to provide both munitions and supplies for the soldiers and sailors abroad. </a:t>
            </a:r>
          </a:p>
        </p:txBody>
      </p:sp>
      <p:pic>
        <p:nvPicPr>
          <p:cNvPr id="25604"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6988"/>
            <a:ext cx="11430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6650" y="26988"/>
            <a:ext cx="11430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2650" y="26988"/>
            <a:ext cx="11430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79650" y="26988"/>
            <a:ext cx="11430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6988"/>
            <a:ext cx="11430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26988"/>
            <a:ext cx="11430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26250" y="26988"/>
            <a:ext cx="11430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Picture 1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6075" y="26988"/>
            <a:ext cx="11430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Content Placeholder 12"/>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14900" y="1676400"/>
            <a:ext cx="3886200" cy="5084763"/>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normAutofit fontScale="90000"/>
          </a:bodyPr>
          <a:lstStyle/>
          <a:p>
            <a:pPr eaLnBrk="1" fontAlgn="auto" hangingPunct="1">
              <a:spcAft>
                <a:spcPts val="0"/>
              </a:spcAft>
              <a:defRPr/>
            </a:pPr>
            <a:r>
              <a:rPr lang="en-US" dirty="0" smtClean="0">
                <a:solidFill>
                  <a:schemeClr val="bg1"/>
                </a:solidFill>
              </a:rPr>
              <a:t>Rationing of Goods Helped to Win the War!</a:t>
            </a:r>
            <a:endParaRPr lang="en-US" dirty="0">
              <a:solidFill>
                <a:schemeClr val="bg1"/>
              </a:solidFill>
            </a:endParaRPr>
          </a:p>
        </p:txBody>
      </p:sp>
      <p:sp>
        <p:nvSpPr>
          <p:cNvPr id="7" name="Content Placeholder 6"/>
          <p:cNvSpPr>
            <a:spLocks noGrp="1"/>
          </p:cNvSpPr>
          <p:nvPr>
            <p:ph sz="half" idx="1"/>
          </p:nvPr>
        </p:nvSpPr>
        <p:spPr>
          <a:xfrm>
            <a:off x="457200" y="1773238"/>
            <a:ext cx="4038600" cy="4624387"/>
          </a:xfrm>
        </p:spPr>
        <p:txBody>
          <a:bodyPr rtlCol="0">
            <a:normAutofit fontScale="92500" lnSpcReduction="20000"/>
          </a:bodyPr>
          <a:lstStyle/>
          <a:p>
            <a:pPr marL="118872" indent="0" eaLnBrk="1" fontAlgn="auto" hangingPunct="1">
              <a:spcBef>
                <a:spcPts val="0"/>
              </a:spcBef>
              <a:spcAft>
                <a:spcPts val="0"/>
              </a:spcAft>
              <a:buFont typeface="Wingdings 2"/>
              <a:buNone/>
              <a:defRPr/>
            </a:pPr>
            <a:r>
              <a:rPr lang="en-US" dirty="0"/>
              <a:t> </a:t>
            </a:r>
            <a:r>
              <a:rPr lang="en-US" dirty="0" smtClean="0"/>
              <a:t>         </a:t>
            </a:r>
            <a:r>
              <a:rPr lang="en-US" dirty="0" smtClean="0">
                <a:latin typeface="Berlin Sans FB" pitchFamily="34" charset="0"/>
              </a:rPr>
              <a:t>“Use it up,</a:t>
            </a:r>
          </a:p>
          <a:p>
            <a:pPr marL="118872" indent="0" eaLnBrk="1" fontAlgn="auto" hangingPunct="1">
              <a:spcBef>
                <a:spcPts val="0"/>
              </a:spcBef>
              <a:spcAft>
                <a:spcPts val="0"/>
              </a:spcAft>
              <a:buFont typeface="Wingdings 2"/>
              <a:buNone/>
              <a:defRPr/>
            </a:pPr>
            <a:r>
              <a:rPr lang="en-US" dirty="0">
                <a:latin typeface="Berlin Sans FB" pitchFamily="34" charset="0"/>
              </a:rPr>
              <a:t>	</a:t>
            </a:r>
            <a:r>
              <a:rPr lang="en-US" dirty="0" smtClean="0">
                <a:latin typeface="Berlin Sans FB" pitchFamily="34" charset="0"/>
              </a:rPr>
              <a:t>Wear it out,</a:t>
            </a:r>
          </a:p>
          <a:p>
            <a:pPr marL="118872" indent="0" eaLnBrk="1" fontAlgn="auto" hangingPunct="1">
              <a:spcBef>
                <a:spcPts val="0"/>
              </a:spcBef>
              <a:spcAft>
                <a:spcPts val="0"/>
              </a:spcAft>
              <a:buFont typeface="Wingdings 2"/>
              <a:buNone/>
              <a:defRPr/>
            </a:pPr>
            <a:r>
              <a:rPr lang="en-US" dirty="0">
                <a:latin typeface="Berlin Sans FB" pitchFamily="34" charset="0"/>
              </a:rPr>
              <a:t>	</a:t>
            </a:r>
            <a:r>
              <a:rPr lang="en-US" dirty="0" smtClean="0">
                <a:latin typeface="Berlin Sans FB" pitchFamily="34" charset="0"/>
              </a:rPr>
              <a:t>Make it do, </a:t>
            </a:r>
          </a:p>
          <a:p>
            <a:pPr marL="118872" indent="0" eaLnBrk="1" fontAlgn="auto" hangingPunct="1">
              <a:spcBef>
                <a:spcPts val="0"/>
              </a:spcBef>
              <a:spcAft>
                <a:spcPts val="0"/>
              </a:spcAft>
              <a:buFont typeface="Wingdings 2"/>
              <a:buNone/>
              <a:defRPr/>
            </a:pPr>
            <a:r>
              <a:rPr lang="en-US" dirty="0">
                <a:latin typeface="Berlin Sans FB" pitchFamily="34" charset="0"/>
              </a:rPr>
              <a:t>	</a:t>
            </a:r>
            <a:r>
              <a:rPr lang="en-US" dirty="0" smtClean="0">
                <a:latin typeface="Berlin Sans FB" pitchFamily="34" charset="0"/>
              </a:rPr>
              <a:t>Or, do without!”</a:t>
            </a:r>
          </a:p>
          <a:p>
            <a:pPr marL="118872" indent="0" eaLnBrk="1" fontAlgn="auto" hangingPunct="1">
              <a:spcBef>
                <a:spcPts val="0"/>
              </a:spcBef>
              <a:spcAft>
                <a:spcPts val="0"/>
              </a:spcAft>
              <a:buFont typeface="Wingdings 2"/>
              <a:buNone/>
              <a:defRPr/>
            </a:pPr>
            <a:endParaRPr lang="en-US" dirty="0"/>
          </a:p>
          <a:p>
            <a:pPr marL="118872" indent="0" eaLnBrk="1" fontAlgn="auto" hangingPunct="1">
              <a:spcBef>
                <a:spcPts val="0"/>
              </a:spcBef>
              <a:spcAft>
                <a:spcPts val="0"/>
              </a:spcAft>
              <a:buFont typeface="Wingdings 2"/>
              <a:buNone/>
              <a:defRPr/>
            </a:pPr>
            <a:r>
              <a:rPr lang="en-US" dirty="0" smtClean="0"/>
              <a:t>Americans were all asked to make small sacrifices for the good of the soldiers during World War II.  Rationed goods included meat, coffee, sugar, tires, shoes, and gasoline, among other things. </a:t>
            </a:r>
          </a:p>
        </p:txBody>
      </p:sp>
      <p:pic>
        <p:nvPicPr>
          <p:cNvPr id="26628"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38713" y="1773238"/>
            <a:ext cx="3457575" cy="4624387"/>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52400"/>
            <a:ext cx="8229600" cy="1251062"/>
          </a:xfrm>
        </p:spPr>
        <p:txBody>
          <a:bodyPr>
            <a:normAutofit fontScale="90000"/>
          </a:bodyPr>
          <a:lstStyle/>
          <a:p>
            <a:pPr eaLnBrk="1" fontAlgn="auto" hangingPunct="1">
              <a:spcAft>
                <a:spcPts val="0"/>
              </a:spcAft>
              <a:defRPr/>
            </a:pPr>
            <a:r>
              <a:rPr lang="en-US" dirty="0" smtClean="0">
                <a:solidFill>
                  <a:schemeClr val="bg1"/>
                </a:solidFill>
              </a:rPr>
              <a:t>The Rise of Fascist Dictators in Europe Between the Wars</a:t>
            </a:r>
          </a:p>
        </p:txBody>
      </p:sp>
      <p:sp>
        <p:nvSpPr>
          <p:cNvPr id="3" name="Content Placeholder 2"/>
          <p:cNvSpPr>
            <a:spLocks noGrp="1"/>
          </p:cNvSpPr>
          <p:nvPr>
            <p:ph sz="half" idx="1"/>
          </p:nvPr>
        </p:nvSpPr>
        <p:spPr>
          <a:xfrm>
            <a:off x="0" y="1524000"/>
            <a:ext cx="3200400" cy="5334000"/>
          </a:xfrm>
        </p:spPr>
        <p:txBody>
          <a:bodyPr rtlCol="0">
            <a:normAutofit fontScale="62500" lnSpcReduction="20000"/>
          </a:bodyPr>
          <a:lstStyle/>
          <a:p>
            <a:pPr marL="438912" indent="-320040" eaLnBrk="1" fontAlgn="auto" hangingPunct="1">
              <a:spcBef>
                <a:spcPts val="0"/>
              </a:spcBef>
              <a:spcAft>
                <a:spcPts val="0"/>
              </a:spcAft>
              <a:buFont typeface="Wingdings" pitchFamily="2" charset="2"/>
              <a:buChar char="v"/>
              <a:defRPr/>
            </a:pPr>
            <a:r>
              <a:rPr lang="en-US" dirty="0" smtClean="0"/>
              <a:t>The </a:t>
            </a:r>
            <a:r>
              <a:rPr lang="en-US" b="1" i="1" u="sng" dirty="0" smtClean="0"/>
              <a:t>economic </a:t>
            </a:r>
            <a:r>
              <a:rPr lang="en-US" b="1" i="1" u="sng" dirty="0"/>
              <a:t>d</a:t>
            </a:r>
            <a:r>
              <a:rPr lang="en-US" b="1" i="1" u="sng" dirty="0" smtClean="0"/>
              <a:t>evastation </a:t>
            </a:r>
            <a:r>
              <a:rPr lang="en-US" dirty="0" smtClean="0"/>
              <a:t>of World War I caused widespread discontent in Europe, especially in Germany.  The </a:t>
            </a:r>
            <a:r>
              <a:rPr lang="en-US" b="1" i="1" u="sng" dirty="0" smtClean="0"/>
              <a:t>high reparations</a:t>
            </a:r>
            <a:r>
              <a:rPr lang="en-US" dirty="0" smtClean="0"/>
              <a:t> they were responsible for caused political instability in the country during the 1920s and 1930s.</a:t>
            </a:r>
          </a:p>
          <a:p>
            <a:pPr marL="438912" indent="-320040" eaLnBrk="1" fontAlgn="auto" hangingPunct="1">
              <a:spcBef>
                <a:spcPts val="0"/>
              </a:spcBef>
              <a:spcAft>
                <a:spcPts val="0"/>
              </a:spcAft>
              <a:buFont typeface="Wingdings" pitchFamily="2" charset="2"/>
              <a:buChar char="v"/>
              <a:defRPr/>
            </a:pPr>
            <a:r>
              <a:rPr lang="en-US" dirty="0" smtClean="0"/>
              <a:t>A period of </a:t>
            </a:r>
            <a:r>
              <a:rPr lang="en-US" b="1" i="1" u="sng" dirty="0" smtClean="0"/>
              <a:t>worldwide depression</a:t>
            </a:r>
            <a:r>
              <a:rPr lang="en-US" dirty="0" smtClean="0"/>
              <a:t> worsened the crisis – the Great Depression was not just an American affair. </a:t>
            </a:r>
          </a:p>
          <a:p>
            <a:pPr marL="438912" indent="-320040" eaLnBrk="1" fontAlgn="auto" hangingPunct="1">
              <a:spcBef>
                <a:spcPts val="0"/>
              </a:spcBef>
              <a:spcAft>
                <a:spcPts val="0"/>
              </a:spcAft>
              <a:buFont typeface="Wingdings" pitchFamily="2" charset="2"/>
              <a:buChar char="v"/>
              <a:defRPr/>
            </a:pPr>
            <a:r>
              <a:rPr lang="en-US" b="1" i="1" u="sng" dirty="0" smtClean="0"/>
              <a:t>High inflation </a:t>
            </a:r>
            <a:r>
              <a:rPr lang="en-US" dirty="0" smtClean="0"/>
              <a:t>in Germany made money almost completely worthless.</a:t>
            </a:r>
          </a:p>
          <a:p>
            <a:pPr marL="438912" indent="-320040" eaLnBrk="1" fontAlgn="auto" hangingPunct="1">
              <a:spcBef>
                <a:spcPts val="0"/>
              </a:spcBef>
              <a:spcAft>
                <a:spcPts val="0"/>
              </a:spcAft>
              <a:buFont typeface="Wingdings" pitchFamily="2" charset="2"/>
              <a:buChar char="v"/>
              <a:defRPr/>
            </a:pPr>
            <a:r>
              <a:rPr lang="en-US" b="1" i="1" u="sng" dirty="0" smtClean="0"/>
              <a:t>Massive unemployment </a:t>
            </a:r>
            <a:r>
              <a:rPr lang="en-US" dirty="0" smtClean="0"/>
              <a:t>in Germany crippled the nation’s economy.</a:t>
            </a:r>
          </a:p>
          <a:p>
            <a:pPr marL="438912" indent="-320040" eaLnBrk="1" fontAlgn="auto" hangingPunct="1">
              <a:spcBef>
                <a:spcPts val="0"/>
              </a:spcBef>
              <a:spcAft>
                <a:spcPts val="0"/>
              </a:spcAft>
              <a:buFont typeface="Wingdings" pitchFamily="2" charset="2"/>
              <a:buChar char="v"/>
              <a:defRPr/>
            </a:pPr>
            <a:endParaRPr lang="en-US" dirty="0" smtClean="0"/>
          </a:p>
        </p:txBody>
      </p:sp>
      <p:pic>
        <p:nvPicPr>
          <p:cNvPr id="9220"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352800" y="1676400"/>
            <a:ext cx="5605463" cy="441960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bg1"/>
                </a:solidFill>
              </a:rPr>
              <a:t>Overcoming Racial Differences to Work for Victory in WW II</a:t>
            </a:r>
            <a:endParaRPr lang="en-US" dirty="0">
              <a:solidFill>
                <a:schemeClr val="bg1"/>
              </a:solidFill>
            </a:endParaRPr>
          </a:p>
        </p:txBody>
      </p:sp>
      <p:pic>
        <p:nvPicPr>
          <p:cNvPr id="27651"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949575" y="1828800"/>
            <a:ext cx="6000750" cy="4343400"/>
          </a:xfrm>
        </p:spPr>
      </p:pic>
      <p:sp>
        <p:nvSpPr>
          <p:cNvPr id="27652" name="Text Placeholder 3"/>
          <p:cNvSpPr>
            <a:spLocks noGrp="1"/>
          </p:cNvSpPr>
          <p:nvPr>
            <p:ph type="body" sz="half" idx="2"/>
          </p:nvPr>
        </p:nvSpPr>
        <p:spPr>
          <a:xfrm>
            <a:off x="150813" y="1524000"/>
            <a:ext cx="2468562" cy="4572000"/>
          </a:xfrm>
        </p:spPr>
        <p:txBody>
          <a:bodyPr/>
          <a:lstStyle/>
          <a:p>
            <a:pPr eaLnBrk="1" hangingPunct="1"/>
            <a:r>
              <a:rPr lang="en-US" smtClean="0"/>
              <a:t>The need for workers temporarily broke down some racial barriers when it came to hiring practices during World War II in the defense industry.  As you can see from the last names gathered around the tank in this picture, everyone was welcome to help along the war effort.  The cartoon below shows the need to employ African-American workers, too.</a:t>
            </a:r>
          </a:p>
          <a:p>
            <a:pPr eaLnBrk="1" hangingPunct="1"/>
            <a:endParaRPr lang="en-US" smtClean="0"/>
          </a:p>
        </p:txBody>
      </p:sp>
      <p:pic>
        <p:nvPicPr>
          <p:cNvPr id="27653"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267200"/>
            <a:ext cx="238125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2800" dirty="0" smtClean="0">
                <a:solidFill>
                  <a:schemeClr val="bg1"/>
                </a:solidFill>
              </a:rPr>
              <a:t>Japanese Americans were robbed of their liberties and place in relocation camps, or internment camps. </a:t>
            </a:r>
            <a:endParaRPr lang="en-US" sz="2800" dirty="0">
              <a:solidFill>
                <a:schemeClr val="bg1"/>
              </a:solidFill>
            </a:endParaRPr>
          </a:p>
        </p:txBody>
      </p:sp>
      <p:sp>
        <p:nvSpPr>
          <p:cNvPr id="28675" name="Content Placeholder 2"/>
          <p:cNvSpPr>
            <a:spLocks noGrp="1"/>
          </p:cNvSpPr>
          <p:nvPr>
            <p:ph idx="1"/>
          </p:nvPr>
        </p:nvSpPr>
        <p:spPr/>
        <p:txBody>
          <a:bodyPr/>
          <a:lstStyle/>
          <a:p>
            <a:pPr marL="117475" indent="0" eaLnBrk="1" hangingPunct="1">
              <a:buFont typeface="Wingdings 2" pitchFamily="18" charset="2"/>
              <a:buNone/>
            </a:pPr>
            <a:endParaRPr lang="en-US" smtClean="0"/>
          </a:p>
          <a:p>
            <a:pPr marL="117475" indent="0" eaLnBrk="1" hangingPunct="1">
              <a:buFont typeface="Wingdings 2" pitchFamily="18" charset="2"/>
              <a:buNone/>
            </a:pPr>
            <a:endParaRPr lang="en-US" smtClean="0"/>
          </a:p>
        </p:txBody>
      </p:sp>
      <p:pic>
        <p:nvPicPr>
          <p:cNvPr id="2867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676400"/>
            <a:ext cx="5238750" cy="401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962400"/>
            <a:ext cx="31686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4"/>
          <p:cNvPicPr>
            <a:picLocks noChangeAspect="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449131">
            <a:off x="6003925" y="1708150"/>
            <a:ext cx="240188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fontAlgn="auto" hangingPunct="1">
              <a:spcAft>
                <a:spcPts val="0"/>
              </a:spcAft>
              <a:defRPr/>
            </a:pPr>
            <a:r>
              <a:rPr lang="en-US" sz="3200" dirty="0" smtClean="0">
                <a:solidFill>
                  <a:schemeClr val="bg1"/>
                </a:solidFill>
              </a:rPr>
              <a:t>The Turning Point In World War II on the Eastern Front was the Battle of Stalingrad. </a:t>
            </a:r>
          </a:p>
        </p:txBody>
      </p:sp>
      <p:pic>
        <p:nvPicPr>
          <p:cNvPr id="29699"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1600200"/>
            <a:ext cx="6413500" cy="4625975"/>
          </a:xfrm>
        </p:spPr>
      </p:pic>
      <p:pic>
        <p:nvPicPr>
          <p:cNvPr id="2970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452405">
            <a:off x="5527675" y="1566863"/>
            <a:ext cx="3268663"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3600" dirty="0" smtClean="0">
                <a:solidFill>
                  <a:schemeClr val="bg1"/>
                </a:solidFill>
              </a:rPr>
              <a:t>The Turning Point in World War II on the Western Front was the D-Day Invasion.</a:t>
            </a:r>
            <a:endParaRPr lang="en-US" sz="3600" dirty="0">
              <a:solidFill>
                <a:schemeClr val="bg1"/>
              </a:solidFill>
            </a:endParaRPr>
          </a:p>
        </p:txBody>
      </p:sp>
      <p:pic>
        <p:nvPicPr>
          <p:cNvPr id="3072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1676400"/>
            <a:ext cx="6496050" cy="4625975"/>
          </a:xfrm>
        </p:spPr>
      </p:pic>
      <p:pic>
        <p:nvPicPr>
          <p:cNvPr id="3072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676400"/>
            <a:ext cx="3281363" cy="234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48500" y="4191000"/>
            <a:ext cx="1871663"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fontAlgn="auto" hangingPunct="1">
              <a:spcAft>
                <a:spcPts val="0"/>
              </a:spcAft>
              <a:defRPr/>
            </a:pPr>
            <a:r>
              <a:rPr lang="en-US" sz="3200" dirty="0" smtClean="0">
                <a:solidFill>
                  <a:schemeClr val="bg1"/>
                </a:solidFill>
              </a:rPr>
              <a:t>The Turning Point in World War II in the Pacific Theatre was the Battle of Midway Island. </a:t>
            </a:r>
          </a:p>
        </p:txBody>
      </p:sp>
      <p:pic>
        <p:nvPicPr>
          <p:cNvPr id="31747"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1752600"/>
            <a:ext cx="4762500" cy="3619500"/>
          </a:xfrm>
        </p:spPr>
      </p:pic>
      <p:pic>
        <p:nvPicPr>
          <p:cNvPr id="3174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438400"/>
            <a:ext cx="3657600"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rPr>
              <a:t>The Manhattan Project </a:t>
            </a:r>
            <a:endParaRPr lang="en-US" dirty="0">
              <a:solidFill>
                <a:schemeClr val="accent1">
                  <a:satMod val="150000"/>
                </a:schemeClr>
              </a:solidFill>
            </a:endParaRPr>
          </a:p>
        </p:txBody>
      </p:sp>
      <p:sp>
        <p:nvSpPr>
          <p:cNvPr id="32771" name="Content Placeholder 2"/>
          <p:cNvSpPr>
            <a:spLocks noGrp="1"/>
          </p:cNvSpPr>
          <p:nvPr>
            <p:ph type="body" sz="half" idx="2"/>
          </p:nvPr>
        </p:nvSpPr>
        <p:spPr>
          <a:xfrm>
            <a:off x="165100" y="1728788"/>
            <a:ext cx="2468563" cy="4572000"/>
          </a:xfrm>
        </p:spPr>
        <p:txBody>
          <a:bodyPr/>
          <a:lstStyle/>
          <a:p>
            <a:pPr eaLnBrk="1" hangingPunct="1"/>
            <a:r>
              <a:rPr lang="en-US" b="1" i="1" u="sng" smtClean="0"/>
              <a:t>J. Robert Oppenheimer </a:t>
            </a:r>
            <a:r>
              <a:rPr lang="en-US" smtClean="0"/>
              <a:t>was the scientist who led the Manhattan Project.  The goal of the project was to create an atomic bomb, which would be used to help win World War II.  In the summer of 1945, they successfully tested the first atomic bomb at Los Alamos, NM. </a:t>
            </a:r>
          </a:p>
          <a:p>
            <a:pPr eaLnBrk="1" hangingPunct="1"/>
            <a:endParaRPr lang="en-US" smtClean="0"/>
          </a:p>
        </p:txBody>
      </p:sp>
      <p:pic>
        <p:nvPicPr>
          <p:cNvPr id="6" name="Picture Placeholder 5"/>
          <p:cNvPicPr>
            <a:picLocks noGrp="1" noChangeAspect="1"/>
          </p:cNvPicPr>
          <p:nvPr>
            <p:ph type="pic" idx="1"/>
          </p:nvPr>
        </p:nvPicPr>
        <p:blipFill>
          <a:blip r:embed="rId2"/>
          <a:srcRect l="5814" r="5814"/>
          <a:stretch>
            <a:fillRect/>
          </a:stretch>
        </p:blipFill>
        <p:spPr>
          <a:xfrm>
            <a:off x="2903538" y="1484313"/>
            <a:ext cx="6248400" cy="5373687"/>
          </a:xfrm>
        </p:spPr>
      </p:pic>
      <p:pic>
        <p:nvPicPr>
          <p:cNvPr id="32773"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267200"/>
            <a:ext cx="2247900" cy="226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p:cNvSpPr/>
          <p:nvPr/>
        </p:nvSpPr>
        <p:spPr>
          <a:xfrm>
            <a:off x="3048000" y="76200"/>
            <a:ext cx="5867400" cy="12192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sz="3600" dirty="0">
                <a:latin typeface="Narkisim" pitchFamily="34" charset="-79"/>
                <a:cs typeface="Narkisim" pitchFamily="34" charset="-79"/>
              </a:rPr>
              <a:t>“I Am Become Death The Destroyer Of Worlds.”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sz="3600" dirty="0" smtClean="0">
                <a:solidFill>
                  <a:schemeClr val="bg1"/>
                </a:solidFill>
              </a:rPr>
              <a:t>The United States Dropped Two Atomic Bombs on Japan to End WW II. </a:t>
            </a:r>
            <a:endParaRPr lang="en-US" sz="3600" dirty="0">
              <a:solidFill>
                <a:schemeClr val="bg1"/>
              </a:solidFill>
            </a:endParaRPr>
          </a:p>
        </p:txBody>
      </p:sp>
      <p:sp>
        <p:nvSpPr>
          <p:cNvPr id="3" name="Text Placeholder 2"/>
          <p:cNvSpPr>
            <a:spLocks noGrp="1"/>
          </p:cNvSpPr>
          <p:nvPr>
            <p:ph type="body" idx="1"/>
          </p:nvPr>
        </p:nvSpPr>
        <p:spPr>
          <a:xfrm>
            <a:off x="76200" y="1698625"/>
            <a:ext cx="8915400" cy="715963"/>
          </a:xfrm>
        </p:spPr>
        <p:txBody>
          <a:bodyPr/>
          <a:lstStyle/>
          <a:p>
            <a:pPr algn="ctr" eaLnBrk="1" hangingPunct="1">
              <a:defRPr/>
            </a:pPr>
            <a:r>
              <a:rPr lang="en-US" dirty="0" smtClean="0"/>
              <a:t>Hiroshima (August 6, 1945) and  Nagasaki (August 9, 1945) </a:t>
            </a:r>
            <a:endParaRPr lang="en-US" dirty="0"/>
          </a:p>
        </p:txBody>
      </p:sp>
      <p:sp>
        <p:nvSpPr>
          <p:cNvPr id="33795" name="Content Placeholder 2"/>
          <p:cNvSpPr>
            <a:spLocks noGrp="1"/>
          </p:cNvSpPr>
          <p:nvPr>
            <p:ph sz="half" idx="2"/>
          </p:nvPr>
        </p:nvSpPr>
        <p:spPr>
          <a:xfrm>
            <a:off x="457200" y="2449513"/>
            <a:ext cx="4040188" cy="3951287"/>
          </a:xfrm>
        </p:spPr>
        <p:txBody>
          <a:bodyPr/>
          <a:lstStyle/>
          <a:p>
            <a:pPr marL="119062" indent="0" eaLnBrk="1" hangingPunct="1">
              <a:buFont typeface="Wingdings 2" pitchFamily="18" charset="2"/>
              <a:buNone/>
              <a:defRPr/>
            </a:pPr>
            <a:r>
              <a:rPr lang="en-US" dirty="0" smtClean="0"/>
              <a:t>The United States dropped two atomic bombs on Japan August of 1945, forcing Japan to surrender and ending World War II.  Almost 250,000 Japanese civilians died when the weapons were used.  Harry S Truman felt justified in using the weapons, though, because an invasion of Japan would have killed millions. </a:t>
            </a:r>
          </a:p>
          <a:p>
            <a:pPr eaLnBrk="1" hangingPunct="1">
              <a:defRPr/>
            </a:pPr>
            <a:endParaRPr lang="en-US" dirty="0" smtClean="0"/>
          </a:p>
        </p:txBody>
      </p:sp>
      <p:pic>
        <p:nvPicPr>
          <p:cNvPr id="33797" name="Content Placeholder 5"/>
          <p:cNvPicPr>
            <a:picLocks noGrp="1" noChangeAspect="1"/>
          </p:cNvPicPr>
          <p:nvPr>
            <p:ph sz="quarter" idx="4"/>
          </p:nvPr>
        </p:nvPicPr>
        <p:blipFill>
          <a:blip r:embed="rId2">
            <a:extLst>
              <a:ext uri="{28A0092B-C50C-407E-A947-70E740481C1C}">
                <a14:useLocalDpi xmlns:a14="http://schemas.microsoft.com/office/drawing/2010/main" val="0"/>
              </a:ext>
            </a:extLst>
          </a:blip>
          <a:srcRect/>
          <a:stretch>
            <a:fillRect/>
          </a:stretch>
        </p:blipFill>
        <p:spPr>
          <a:xfrm>
            <a:off x="5013325" y="2449513"/>
            <a:ext cx="3305175" cy="3951287"/>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6927"/>
            <a:ext cx="8229600" cy="1252728"/>
          </a:xfrm>
        </p:spPr>
        <p:txBody>
          <a:bodyPr/>
          <a:lstStyle/>
          <a:p>
            <a:pPr eaLnBrk="1" fontAlgn="auto" hangingPunct="1">
              <a:spcAft>
                <a:spcPts val="0"/>
              </a:spcAft>
              <a:defRPr/>
            </a:pPr>
            <a:r>
              <a:rPr lang="en-US" sz="3400" dirty="0" smtClean="0">
                <a:solidFill>
                  <a:schemeClr val="bg1"/>
                </a:solidFill>
              </a:rPr>
              <a:t>German Anti-Semitism and Racist Policies Led to Mass Murder During the Holocaust.</a:t>
            </a:r>
          </a:p>
        </p:txBody>
      </p:sp>
      <p:sp>
        <p:nvSpPr>
          <p:cNvPr id="34819" name="Content Placeholder 2"/>
          <p:cNvSpPr>
            <a:spLocks noGrp="1"/>
          </p:cNvSpPr>
          <p:nvPr>
            <p:ph idx="1"/>
          </p:nvPr>
        </p:nvSpPr>
        <p:spPr>
          <a:xfrm>
            <a:off x="152400" y="1524000"/>
            <a:ext cx="8839200" cy="5029200"/>
          </a:xfrm>
        </p:spPr>
        <p:txBody>
          <a:bodyPr/>
          <a:lstStyle/>
          <a:p>
            <a:pPr eaLnBrk="1" hangingPunct="1">
              <a:buFont typeface="Wingdings" pitchFamily="2" charset="2"/>
              <a:buChar char="Ø"/>
              <a:defRPr/>
            </a:pPr>
            <a:r>
              <a:rPr lang="en-US" sz="2400" dirty="0" smtClean="0"/>
              <a:t>Anti-Semitism was at the heart of Nazism.</a:t>
            </a:r>
          </a:p>
          <a:p>
            <a:pPr eaLnBrk="1" hangingPunct="1">
              <a:buFont typeface="Wingdings" pitchFamily="2" charset="2"/>
              <a:buChar char="Ø"/>
              <a:defRPr/>
            </a:pPr>
            <a:endParaRPr lang="en-US" sz="2400" dirty="0" smtClean="0"/>
          </a:p>
          <a:p>
            <a:pPr eaLnBrk="1" hangingPunct="1">
              <a:buFont typeface="Wingdings" pitchFamily="2" charset="2"/>
              <a:buChar char="Ø"/>
              <a:defRPr/>
            </a:pPr>
            <a:r>
              <a:rPr lang="en-US" sz="2400" dirty="0" smtClean="0"/>
              <a:t>Jewish people experience segregation and were forbidden from holding certain jobs.</a:t>
            </a:r>
          </a:p>
          <a:p>
            <a:pPr eaLnBrk="1" hangingPunct="1">
              <a:buFont typeface="Wingdings" pitchFamily="2" charset="2"/>
              <a:buChar char="Ø"/>
              <a:defRPr/>
            </a:pPr>
            <a:endParaRPr lang="en-US" sz="2400" dirty="0"/>
          </a:p>
          <a:p>
            <a:pPr eaLnBrk="1" hangingPunct="1">
              <a:buFont typeface="Wingdings" pitchFamily="2" charset="2"/>
              <a:buChar char="Ø"/>
              <a:defRPr/>
            </a:pPr>
            <a:r>
              <a:rPr lang="en-US" sz="2400" dirty="0" smtClean="0"/>
              <a:t>Threats and violent pogroms were used to intimidate Jewish people; </a:t>
            </a:r>
            <a:r>
              <a:rPr lang="en-US" sz="2400" dirty="0" err="1" smtClean="0"/>
              <a:t>Kristallnacht</a:t>
            </a:r>
            <a:r>
              <a:rPr lang="en-US" sz="2400" dirty="0" smtClean="0"/>
              <a:t> was the worst of these in November of 1938.</a:t>
            </a:r>
          </a:p>
          <a:p>
            <a:pPr marL="119062" indent="0" eaLnBrk="1" hangingPunct="1">
              <a:buFont typeface="Wingdings 2" pitchFamily="18" charset="2"/>
              <a:buNone/>
              <a:defRPr/>
            </a:pPr>
            <a:endParaRPr lang="en-US" sz="2400" dirty="0" smtClean="0"/>
          </a:p>
          <a:p>
            <a:pPr eaLnBrk="1" hangingPunct="1">
              <a:buFont typeface="Wingdings" pitchFamily="2" charset="2"/>
              <a:buChar char="Ø"/>
              <a:defRPr/>
            </a:pPr>
            <a:r>
              <a:rPr lang="en-US" sz="2400" dirty="0" smtClean="0"/>
              <a:t>Aryan supremacy was the belief that Germans were the master race, and all other races must be subjugated to them. </a:t>
            </a:r>
          </a:p>
          <a:p>
            <a:pPr marL="119062" indent="0" eaLnBrk="1" hangingPunct="1">
              <a:buFont typeface="Wingdings 2" pitchFamily="18" charset="2"/>
              <a:buNone/>
              <a:defRPr/>
            </a:pPr>
            <a:endParaRPr lang="en-US" sz="2400" dirty="0" smtClean="0"/>
          </a:p>
          <a:p>
            <a:pPr eaLnBrk="1" hangingPunct="1">
              <a:buFont typeface="Wingdings" pitchFamily="2" charset="2"/>
              <a:buChar char="Ø"/>
              <a:defRPr/>
            </a:pPr>
            <a:r>
              <a:rPr lang="en-US" sz="2400" dirty="0" smtClean="0"/>
              <a:t>Adolf Hitler’s “Final Solution” was a systematic attempt to murder the entire Jewish population of Europe. </a:t>
            </a:r>
          </a:p>
          <a:p>
            <a:pPr marL="119062" indent="0" eaLnBrk="1" hangingPunct="1">
              <a:buFont typeface="Wingdings 2" pitchFamily="18" charset="2"/>
              <a:buNone/>
              <a:defRPr/>
            </a:pPr>
            <a:endParaRPr lang="en-US" sz="2400" dirty="0" smtClean="0"/>
          </a:p>
          <a:p>
            <a:pPr eaLnBrk="1" hangingPunct="1">
              <a:buFont typeface="Wingdings" pitchFamily="2" charset="2"/>
              <a:buChar char="Ø"/>
              <a:defRPr/>
            </a:pPr>
            <a:endParaRPr 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noAutofit/>
          </a:bodyPr>
          <a:lstStyle/>
          <a:p>
            <a:pPr eaLnBrk="1" fontAlgn="auto" hangingPunct="1">
              <a:spcAft>
                <a:spcPts val="0"/>
              </a:spcAft>
              <a:defRPr/>
            </a:pPr>
            <a:r>
              <a:rPr lang="en-US" sz="2400" dirty="0" smtClean="0">
                <a:solidFill>
                  <a:schemeClr val="bg1"/>
                </a:solidFill>
              </a:rPr>
              <a:t>Jewish people in Europe were imprisoned in concentration camps and systematically murdered during the Holocaust. </a:t>
            </a:r>
            <a:endParaRPr lang="en-US" sz="2400" dirty="0">
              <a:solidFill>
                <a:schemeClr val="bg1"/>
              </a:solidFill>
            </a:endParaRPr>
          </a:p>
        </p:txBody>
      </p:sp>
      <p:pic>
        <p:nvPicPr>
          <p:cNvPr id="3584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905000"/>
            <a:ext cx="5715000" cy="4191000"/>
          </a:xfrm>
        </p:spPr>
      </p:pic>
      <p:sp>
        <p:nvSpPr>
          <p:cNvPr id="4" name="Rounded Rectangle 3"/>
          <p:cNvSpPr/>
          <p:nvPr/>
        </p:nvSpPr>
        <p:spPr>
          <a:xfrm>
            <a:off x="6400800" y="1828800"/>
            <a:ext cx="2514600" cy="434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solidFill>
                  <a:schemeClr val="tx1"/>
                </a:solidFill>
              </a:rPr>
              <a:t>Jewish people – and others, including Gypsies, political prisoners, priests, and homosexuals – were imprisoned, worked to exhausted, starved to death, and ultimately murdered by the Nazis during World War II.  Most of the men in the picture here – from a concentration camp in Austria – survived.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eaLnBrk="1" fontAlgn="auto" hangingPunct="1">
              <a:spcAft>
                <a:spcPts val="0"/>
              </a:spcAft>
              <a:defRPr/>
            </a:pPr>
            <a:r>
              <a:rPr lang="en-US" sz="4000" dirty="0" smtClean="0">
                <a:solidFill>
                  <a:schemeClr val="bg1"/>
                </a:solidFill>
              </a:rPr>
              <a:t>Allied Soldiers – Americans and Soviets – liberated the Death Camps.</a:t>
            </a:r>
            <a:endParaRPr lang="en-US" sz="4000" dirty="0">
              <a:solidFill>
                <a:schemeClr val="bg1"/>
              </a:solidFill>
            </a:endParaRPr>
          </a:p>
        </p:txBody>
      </p:sp>
      <p:pic>
        <p:nvPicPr>
          <p:cNvPr id="3686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1828800"/>
            <a:ext cx="6067425" cy="3514725"/>
          </a:xfrm>
        </p:spPr>
      </p:pic>
      <p:sp>
        <p:nvSpPr>
          <p:cNvPr id="5" name="Rounded Rectangle 4"/>
          <p:cNvSpPr/>
          <p:nvPr/>
        </p:nvSpPr>
        <p:spPr>
          <a:xfrm>
            <a:off x="6629400" y="1752600"/>
            <a:ext cx="2209800" cy="3657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600" dirty="0">
                <a:solidFill>
                  <a:schemeClr val="tx1"/>
                </a:solidFill>
              </a:rPr>
              <a:t>Although the death camps of Europe were liberated in the spring of 1945, over 13 Million people had been murdered by the Nazis.  Of those, 6 Million were murdered simply because they were Jewish.  Anti-Semitism in Germany had taken a murderous toll.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solidFill>
                  <a:schemeClr val="bg1"/>
                </a:solidFill>
              </a:rPr>
              <a:t>The Rise of Fascism Caused WW II</a:t>
            </a:r>
            <a:endParaRPr lang="en-US" dirty="0">
              <a:solidFill>
                <a:schemeClr val="bg1"/>
              </a:solidFill>
            </a:endParaRPr>
          </a:p>
        </p:txBody>
      </p:sp>
      <p:sp>
        <p:nvSpPr>
          <p:cNvPr id="10243" name="Content Placeholder 2"/>
          <p:cNvSpPr>
            <a:spLocks noGrp="1"/>
          </p:cNvSpPr>
          <p:nvPr>
            <p:ph idx="1"/>
          </p:nvPr>
        </p:nvSpPr>
        <p:spPr/>
        <p:txBody>
          <a:bodyPr/>
          <a:lstStyle/>
          <a:p>
            <a:pPr eaLnBrk="1" hangingPunct="1">
              <a:buFont typeface="Wingdings" pitchFamily="2" charset="2"/>
              <a:buChar char="v"/>
              <a:defRPr/>
            </a:pPr>
            <a:r>
              <a:rPr lang="en-US" sz="2800" b="1" i="1" u="sng" dirty="0" smtClean="0"/>
              <a:t>Fascism</a:t>
            </a:r>
            <a:r>
              <a:rPr lang="en-US" sz="2800" dirty="0" smtClean="0"/>
              <a:t> is political philosophy in which total power is given to a dictator (</a:t>
            </a:r>
            <a:r>
              <a:rPr lang="en-US" sz="2800" b="1" i="1" u="sng" dirty="0" smtClean="0"/>
              <a:t>totalitarianism</a:t>
            </a:r>
            <a:r>
              <a:rPr lang="en-US" sz="2800" dirty="0" smtClean="0"/>
              <a:t> and </a:t>
            </a:r>
            <a:r>
              <a:rPr lang="en-US" sz="2800" b="1" i="1" u="sng" dirty="0" smtClean="0"/>
              <a:t>dictatorship</a:t>
            </a:r>
            <a:r>
              <a:rPr lang="en-US" sz="2800" dirty="0" smtClean="0"/>
              <a:t> are two characteristics.) </a:t>
            </a:r>
          </a:p>
          <a:p>
            <a:pPr marL="119062" indent="0" eaLnBrk="1" hangingPunct="1">
              <a:buFont typeface="Wingdings 2" pitchFamily="18" charset="2"/>
              <a:buNone/>
              <a:defRPr/>
            </a:pPr>
            <a:endParaRPr lang="en-US" sz="2800" dirty="0" smtClean="0"/>
          </a:p>
          <a:p>
            <a:pPr eaLnBrk="1" hangingPunct="1">
              <a:buFont typeface="Wingdings" pitchFamily="2" charset="2"/>
              <a:buChar char="v"/>
              <a:defRPr/>
            </a:pPr>
            <a:r>
              <a:rPr lang="en-US" sz="2800" dirty="0" smtClean="0"/>
              <a:t>All </a:t>
            </a:r>
            <a:r>
              <a:rPr lang="en-US" sz="2800" b="1" i="1" u="sng" dirty="0" smtClean="0"/>
              <a:t>individual rights were given up</a:t>
            </a:r>
            <a:r>
              <a:rPr lang="en-US" sz="2800" dirty="0" smtClean="0"/>
              <a:t> to  the national government – or dictator.</a:t>
            </a:r>
          </a:p>
          <a:p>
            <a:pPr eaLnBrk="1" hangingPunct="1">
              <a:buFont typeface="Wingdings" pitchFamily="2" charset="2"/>
              <a:buChar char="v"/>
              <a:defRPr/>
            </a:pPr>
            <a:endParaRPr lang="en-US" sz="2800" dirty="0" smtClean="0"/>
          </a:p>
          <a:p>
            <a:pPr eaLnBrk="1" hangingPunct="1">
              <a:buFont typeface="Wingdings" pitchFamily="2" charset="2"/>
              <a:buChar char="v"/>
              <a:defRPr/>
            </a:pPr>
            <a:r>
              <a:rPr lang="en-US" sz="2800" dirty="0" smtClean="0"/>
              <a:t>Racism was common – </a:t>
            </a:r>
            <a:r>
              <a:rPr lang="en-US" sz="2800" b="1" i="1" u="sng" dirty="0" smtClean="0"/>
              <a:t>Anti-Semitism</a:t>
            </a:r>
            <a:r>
              <a:rPr lang="en-US" sz="2800" dirty="0" smtClean="0"/>
              <a:t> , or hatred of Jewish people, in Germany.  The Nazis considered “Aryans” – a fictional German identity - a superior race.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lstStyle/>
          <a:p>
            <a:pPr eaLnBrk="1" fontAlgn="auto" hangingPunct="1">
              <a:spcAft>
                <a:spcPts val="0"/>
              </a:spcAft>
              <a:defRPr/>
            </a:pPr>
            <a:r>
              <a:rPr lang="en-US" dirty="0" smtClean="0">
                <a:solidFill>
                  <a:schemeClr val="bg1"/>
                </a:solidFill>
              </a:rPr>
              <a:t>Fascist Dictatorships</a:t>
            </a:r>
            <a:endParaRPr lang="en-US" dirty="0">
              <a:solidFill>
                <a:schemeClr val="bg1"/>
              </a:solidFill>
            </a:endParaRPr>
          </a:p>
        </p:txBody>
      </p:sp>
      <p:sp>
        <p:nvSpPr>
          <p:cNvPr id="8" name="Text Placeholder 7"/>
          <p:cNvSpPr>
            <a:spLocks noGrp="1"/>
          </p:cNvSpPr>
          <p:nvPr>
            <p:ph type="body" idx="1"/>
          </p:nvPr>
        </p:nvSpPr>
        <p:spPr>
          <a:xfrm>
            <a:off x="457200" y="1698625"/>
            <a:ext cx="4040188" cy="715963"/>
          </a:xfrm>
        </p:spPr>
        <p:txBody>
          <a:bodyPr rtlCol="0">
            <a:normAutofit fontScale="92500"/>
          </a:bodyPr>
          <a:lstStyle/>
          <a:p>
            <a:pPr eaLnBrk="1" fontAlgn="auto" hangingPunct="1">
              <a:spcBef>
                <a:spcPts val="0"/>
              </a:spcBef>
              <a:spcAft>
                <a:spcPts val="0"/>
              </a:spcAft>
              <a:buFont typeface="Wingdings 2"/>
              <a:buNone/>
              <a:defRPr/>
            </a:pPr>
            <a:r>
              <a:rPr lang="en-US" dirty="0" smtClean="0"/>
              <a:t>Benito Mussolini of Italy</a:t>
            </a:r>
            <a:endParaRPr lang="en-US" dirty="0"/>
          </a:p>
        </p:txBody>
      </p:sp>
      <p:pic>
        <p:nvPicPr>
          <p:cNvPr id="11268"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068388" y="2449513"/>
            <a:ext cx="2817812" cy="3951287"/>
          </a:xfrm>
        </p:spPr>
      </p:pic>
      <p:sp>
        <p:nvSpPr>
          <p:cNvPr id="9" name="Text Placeholder 8"/>
          <p:cNvSpPr>
            <a:spLocks noGrp="1"/>
          </p:cNvSpPr>
          <p:nvPr>
            <p:ph type="body" sz="quarter" idx="3"/>
          </p:nvPr>
        </p:nvSpPr>
        <p:spPr>
          <a:xfrm>
            <a:off x="4495800" y="1698625"/>
            <a:ext cx="4343400" cy="715963"/>
          </a:xfrm>
        </p:spPr>
        <p:txBody>
          <a:bodyPr rtlCol="0">
            <a:normAutofit fontScale="92500"/>
          </a:bodyPr>
          <a:lstStyle/>
          <a:p>
            <a:pPr eaLnBrk="1" fontAlgn="auto" hangingPunct="1">
              <a:spcBef>
                <a:spcPts val="0"/>
              </a:spcBef>
              <a:spcAft>
                <a:spcPts val="0"/>
              </a:spcAft>
              <a:buFont typeface="Wingdings 2"/>
              <a:buNone/>
              <a:defRPr/>
            </a:pPr>
            <a:r>
              <a:rPr lang="en-US" dirty="0" smtClean="0"/>
              <a:t>Adolf Hitler of Nazi Germany</a:t>
            </a:r>
            <a:endParaRPr lang="en-US" dirty="0"/>
          </a:p>
        </p:txBody>
      </p:sp>
      <p:pic>
        <p:nvPicPr>
          <p:cNvPr id="11270" name="Content Placeholder 10"/>
          <p:cNvPicPr>
            <a:picLocks noGrp="1" noChangeAspect="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5164138" y="2449513"/>
            <a:ext cx="3003550" cy="3951287"/>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lstStyle/>
          <a:p>
            <a:pPr eaLnBrk="1" fontAlgn="auto" hangingPunct="1">
              <a:spcAft>
                <a:spcPts val="0"/>
              </a:spcAft>
              <a:defRPr/>
            </a:pPr>
            <a:r>
              <a:rPr lang="en-US" dirty="0" smtClean="0">
                <a:solidFill>
                  <a:schemeClr val="bg1"/>
                </a:solidFill>
              </a:rPr>
              <a:t>Fascist Dictatorships</a:t>
            </a:r>
            <a:endParaRPr lang="en-US" dirty="0">
              <a:solidFill>
                <a:schemeClr val="bg1"/>
              </a:solidFill>
            </a:endParaRPr>
          </a:p>
        </p:txBody>
      </p:sp>
      <p:sp>
        <p:nvSpPr>
          <p:cNvPr id="3" name="Text Placeholder 2"/>
          <p:cNvSpPr>
            <a:spLocks noGrp="1"/>
          </p:cNvSpPr>
          <p:nvPr>
            <p:ph type="body" idx="1"/>
          </p:nvPr>
        </p:nvSpPr>
        <p:spPr>
          <a:xfrm>
            <a:off x="457200" y="1698625"/>
            <a:ext cx="4040188" cy="715963"/>
          </a:xfrm>
        </p:spPr>
        <p:txBody>
          <a:bodyPr rtlCol="0">
            <a:normAutofit/>
          </a:bodyPr>
          <a:lstStyle/>
          <a:p>
            <a:pPr algn="ctr" eaLnBrk="1" fontAlgn="auto" hangingPunct="1">
              <a:spcBef>
                <a:spcPts val="0"/>
              </a:spcBef>
              <a:spcAft>
                <a:spcPts val="0"/>
              </a:spcAft>
              <a:buFont typeface="Wingdings 2"/>
              <a:buNone/>
              <a:defRPr/>
            </a:pPr>
            <a:r>
              <a:rPr lang="en-US" dirty="0" smtClean="0"/>
              <a:t>Hideki </a:t>
            </a:r>
            <a:r>
              <a:rPr lang="en-US" dirty="0" err="1" smtClean="0"/>
              <a:t>Tojo</a:t>
            </a:r>
            <a:r>
              <a:rPr lang="en-US" dirty="0" smtClean="0"/>
              <a:t> of Japan</a:t>
            </a:r>
            <a:endParaRPr lang="en-US" dirty="0"/>
          </a:p>
        </p:txBody>
      </p:sp>
      <p:pic>
        <p:nvPicPr>
          <p:cNvPr id="12292"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1069975" y="2449513"/>
            <a:ext cx="2814638" cy="3951287"/>
          </a:xfrm>
        </p:spPr>
      </p:pic>
      <p:sp>
        <p:nvSpPr>
          <p:cNvPr id="5" name="Text Placeholder 4"/>
          <p:cNvSpPr>
            <a:spLocks noGrp="1"/>
          </p:cNvSpPr>
          <p:nvPr>
            <p:ph type="body" sz="quarter" idx="3"/>
          </p:nvPr>
        </p:nvSpPr>
        <p:spPr>
          <a:xfrm>
            <a:off x="4645025" y="1698625"/>
            <a:ext cx="4041775" cy="715963"/>
          </a:xfrm>
        </p:spPr>
        <p:txBody>
          <a:bodyPr rtlCol="0">
            <a:normAutofit fontScale="92500"/>
          </a:bodyPr>
          <a:lstStyle/>
          <a:p>
            <a:pPr eaLnBrk="1" fontAlgn="auto" hangingPunct="1">
              <a:spcBef>
                <a:spcPts val="0"/>
              </a:spcBef>
              <a:spcAft>
                <a:spcPts val="0"/>
              </a:spcAft>
              <a:buFont typeface="Wingdings 2"/>
              <a:buNone/>
              <a:defRPr/>
            </a:pPr>
            <a:r>
              <a:rPr lang="en-US" dirty="0" smtClean="0"/>
              <a:t>Francisco Franco of </a:t>
            </a:r>
            <a:r>
              <a:rPr lang="en-US" dirty="0" err="1" smtClean="0"/>
              <a:t>SPain</a:t>
            </a:r>
            <a:endParaRPr lang="en-US" dirty="0"/>
          </a:p>
        </p:txBody>
      </p:sp>
      <p:pic>
        <p:nvPicPr>
          <p:cNvPr id="12294"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5211763" y="2449513"/>
            <a:ext cx="2908300" cy="3951287"/>
          </a:xfrm>
        </p:spPr>
      </p:pic>
      <p:sp>
        <p:nvSpPr>
          <p:cNvPr id="4" name="Rounded Rectangle 3"/>
          <p:cNvSpPr/>
          <p:nvPr/>
        </p:nvSpPr>
        <p:spPr>
          <a:xfrm>
            <a:off x="4953000" y="5257800"/>
            <a:ext cx="3505200" cy="12573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b="1" dirty="0"/>
              <a:t>Franco did not participate in World War II, and won’t be on the SOL Test.  (But’s he was still a hateful little fascist dictator!) </a:t>
            </a:r>
          </a:p>
        </p:txBody>
      </p:sp>
      <p:sp>
        <p:nvSpPr>
          <p:cNvPr id="6" name="Multiply 5"/>
          <p:cNvSpPr/>
          <p:nvPr/>
        </p:nvSpPr>
        <p:spPr>
          <a:xfrm>
            <a:off x="5357813" y="3074988"/>
            <a:ext cx="2667000" cy="2514600"/>
          </a:xfrm>
          <a:prstGeom prst="mathMultiply">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2">
                  <a:lumMod val="5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solidFill>
                  <a:schemeClr val="bg1"/>
                </a:solidFill>
              </a:rPr>
              <a:t>The Aggression of the Axis Powers: </a:t>
            </a:r>
            <a:br>
              <a:rPr lang="en-US" b="1" dirty="0" smtClean="0">
                <a:solidFill>
                  <a:schemeClr val="bg1"/>
                </a:solidFill>
              </a:rPr>
            </a:br>
            <a:r>
              <a:rPr lang="en-US" b="1" dirty="0" smtClean="0">
                <a:solidFill>
                  <a:schemeClr val="bg1"/>
                </a:solidFill>
              </a:rPr>
              <a:t>Nazi Germany </a:t>
            </a:r>
            <a:endParaRPr lang="en-US" b="1" dirty="0">
              <a:solidFill>
                <a:schemeClr val="bg1"/>
              </a:solidFill>
            </a:endParaRPr>
          </a:p>
        </p:txBody>
      </p:sp>
      <p:pic>
        <p:nvPicPr>
          <p:cNvPr id="13315"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019425" y="1760538"/>
            <a:ext cx="5921375" cy="4524375"/>
          </a:xfrm>
        </p:spPr>
      </p:pic>
      <p:sp>
        <p:nvSpPr>
          <p:cNvPr id="3" name="Content Placeholder 2"/>
          <p:cNvSpPr>
            <a:spLocks noGrp="1"/>
          </p:cNvSpPr>
          <p:nvPr>
            <p:ph type="body" sz="half" idx="2"/>
          </p:nvPr>
        </p:nvSpPr>
        <p:spPr>
          <a:xfrm>
            <a:off x="152400" y="1752600"/>
            <a:ext cx="2468563" cy="4572000"/>
          </a:xfrm>
        </p:spPr>
        <p:txBody>
          <a:bodyPr rtlCol="0">
            <a:normAutofit/>
          </a:bodyPr>
          <a:lstStyle/>
          <a:p>
            <a:pPr marL="118872" eaLnBrk="1" fontAlgn="auto" hangingPunct="1">
              <a:spcBef>
                <a:spcPts val="0"/>
              </a:spcBef>
              <a:spcAft>
                <a:spcPts val="0"/>
              </a:spcAft>
              <a:buFont typeface="Wingdings 2"/>
              <a:buNone/>
              <a:defRPr/>
            </a:pPr>
            <a:endParaRPr lang="en-US" dirty="0"/>
          </a:p>
          <a:p>
            <a:pPr eaLnBrk="1" fontAlgn="auto" hangingPunct="1">
              <a:spcBef>
                <a:spcPts val="0"/>
              </a:spcBef>
              <a:spcAft>
                <a:spcPts val="0"/>
              </a:spcAft>
              <a:buFont typeface="Wingdings 2"/>
              <a:buNone/>
              <a:defRPr/>
            </a:pPr>
            <a:r>
              <a:rPr lang="en-US" dirty="0" smtClean="0"/>
              <a:t>Nazi Germany acted out in violation of the Treaty of Versailles almost immediately, and began to expand it’s territory and influence.  It occupied the Rhineland in violation of the treaty, annexed Austria in the Anschluss, took over the Sudetenland and later the remainder of Czechoslovakia, as well.  In the meantime, Nazi Germany used it’s increasingly powerful military to support the fascist dictator Francisco Franco in Spain, and formed an alliance with Benito Mussolini – the original Fascist dictator – in Italy. </a:t>
            </a:r>
            <a:endParaRPr lang="en-US" dirty="0"/>
          </a:p>
        </p:txBody>
      </p:sp>
      <p:sp>
        <p:nvSpPr>
          <p:cNvPr id="4" name="Rounded Rectangle 3"/>
          <p:cNvSpPr/>
          <p:nvPr/>
        </p:nvSpPr>
        <p:spPr>
          <a:xfrm>
            <a:off x="3048000" y="152400"/>
            <a:ext cx="5943600" cy="10668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sz="1600" b="1" dirty="0"/>
              <a:t>Nazi Germany used its military power to attack surrounding nations, including Austria, Czechoslovakia, and Poland.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b="1" dirty="0" smtClean="0">
                <a:solidFill>
                  <a:schemeClr val="bg1"/>
                </a:solidFill>
              </a:rPr>
              <a:t>The Aggression of the Axis Powers: </a:t>
            </a:r>
            <a:br>
              <a:rPr lang="en-US" b="1" dirty="0" smtClean="0">
                <a:solidFill>
                  <a:schemeClr val="bg1"/>
                </a:solidFill>
              </a:rPr>
            </a:br>
            <a:r>
              <a:rPr lang="en-US" b="1" dirty="0" smtClean="0">
                <a:solidFill>
                  <a:schemeClr val="bg1"/>
                </a:solidFill>
              </a:rPr>
              <a:t>Fascist Italy</a:t>
            </a:r>
            <a:endParaRPr lang="en-US" b="1" dirty="0">
              <a:solidFill>
                <a:schemeClr val="bg1"/>
              </a:solidFill>
            </a:endParaRPr>
          </a:p>
        </p:txBody>
      </p:sp>
      <p:pic>
        <p:nvPicPr>
          <p:cNvPr id="14339"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036888" y="1743075"/>
            <a:ext cx="5886450" cy="4559300"/>
          </a:xfrm>
        </p:spPr>
      </p:pic>
      <p:sp>
        <p:nvSpPr>
          <p:cNvPr id="4" name="Text Placeholder 3"/>
          <p:cNvSpPr>
            <a:spLocks noGrp="1"/>
          </p:cNvSpPr>
          <p:nvPr>
            <p:ph type="body" sz="half" idx="2"/>
          </p:nvPr>
        </p:nvSpPr>
        <p:spPr>
          <a:xfrm>
            <a:off x="168275" y="1730375"/>
            <a:ext cx="2468563" cy="4572000"/>
          </a:xfrm>
        </p:spPr>
        <p:txBody>
          <a:bodyPr rtlCol="0">
            <a:normAutofit lnSpcReduction="10000"/>
          </a:bodyPr>
          <a:lstStyle/>
          <a:p>
            <a:pPr eaLnBrk="1" fontAlgn="auto" hangingPunct="1">
              <a:spcBef>
                <a:spcPts val="0"/>
              </a:spcBef>
              <a:spcAft>
                <a:spcPts val="0"/>
              </a:spcAft>
              <a:buFont typeface="Wingdings 2"/>
              <a:buNone/>
              <a:defRPr/>
            </a:pPr>
            <a:r>
              <a:rPr lang="en-US" dirty="0" smtClean="0"/>
              <a:t>Under Benito Mussolini, Italy built up its military and empowered its government to control the people of the nation.  Mussolini’s hope – he said – was to restore the greatness of Italy last felt during the period of the Roman Empire.  By invading Albania, and such military lightweights as Libya, Eritrea, and Ethiopia, he hoped to restore Italy to a place of honor and international respect.  Never mind that Italy was barely able to subdue a ferocious defense of their nation by Haile Selassie and his followers.  Mussolini courted a partnership with Nazi Germany in the 1930s, after Hitler rose to power modeling Mussolini’s arbitrary and violent rule.</a:t>
            </a:r>
            <a:endParaRPr lang="en-US" dirty="0"/>
          </a:p>
        </p:txBody>
      </p:sp>
      <p:sp>
        <p:nvSpPr>
          <p:cNvPr id="5" name="Rounded Rectangle 4"/>
          <p:cNvSpPr/>
          <p:nvPr/>
        </p:nvSpPr>
        <p:spPr>
          <a:xfrm>
            <a:off x="3048000" y="152400"/>
            <a:ext cx="5943600" cy="10668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b="1" dirty="0">
                <a:solidFill>
                  <a:schemeClr val="tx1"/>
                </a:solidFill>
              </a:rPr>
              <a:t>Fascist Italy attacked nearby nations as well, including Albania, Libya, and Ethiopia.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40792"/>
            <a:ext cx="2523744" cy="978408"/>
          </a:xfrm>
        </p:spPr>
        <p:txBody>
          <a:bodyPr>
            <a:normAutofit fontScale="90000"/>
          </a:bodyPr>
          <a:lstStyle/>
          <a:p>
            <a:pPr eaLnBrk="1" fontAlgn="auto" hangingPunct="1">
              <a:spcAft>
                <a:spcPts val="0"/>
              </a:spcAft>
              <a:defRPr/>
            </a:pPr>
            <a:r>
              <a:rPr lang="en-US" b="1" dirty="0" smtClean="0">
                <a:solidFill>
                  <a:schemeClr val="bg1"/>
                </a:solidFill>
              </a:rPr>
              <a:t>The Aggression of the Axis Powers: </a:t>
            </a:r>
            <a:br>
              <a:rPr lang="en-US" b="1" dirty="0" smtClean="0">
                <a:solidFill>
                  <a:schemeClr val="bg1"/>
                </a:solidFill>
              </a:rPr>
            </a:br>
            <a:r>
              <a:rPr lang="en-US" b="1" dirty="0" smtClean="0">
                <a:solidFill>
                  <a:schemeClr val="bg1"/>
                </a:solidFill>
              </a:rPr>
              <a:t>Japanese Aggression in Asia and the Pacific</a:t>
            </a:r>
            <a:endParaRPr lang="en-US" b="1" dirty="0">
              <a:solidFill>
                <a:schemeClr val="bg1"/>
              </a:solidFill>
            </a:endParaRPr>
          </a:p>
        </p:txBody>
      </p:sp>
      <p:pic>
        <p:nvPicPr>
          <p:cNvPr id="15363"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667000" y="1905000"/>
            <a:ext cx="6324600" cy="4054475"/>
          </a:xfrm>
        </p:spPr>
      </p:pic>
      <p:sp>
        <p:nvSpPr>
          <p:cNvPr id="4" name="Text Placeholder 3"/>
          <p:cNvSpPr>
            <a:spLocks noGrp="1"/>
          </p:cNvSpPr>
          <p:nvPr>
            <p:ph type="body" sz="half" idx="2"/>
          </p:nvPr>
        </p:nvSpPr>
        <p:spPr>
          <a:xfrm>
            <a:off x="168275" y="1730375"/>
            <a:ext cx="2468563" cy="4572000"/>
          </a:xfrm>
        </p:spPr>
        <p:txBody>
          <a:bodyPr rtlCol="0">
            <a:normAutofit lnSpcReduction="10000"/>
          </a:bodyPr>
          <a:lstStyle/>
          <a:p>
            <a:pPr eaLnBrk="1" fontAlgn="auto" hangingPunct="1">
              <a:spcBef>
                <a:spcPts val="0"/>
              </a:spcBef>
              <a:spcAft>
                <a:spcPts val="0"/>
              </a:spcAft>
              <a:buFont typeface="Wingdings 2"/>
              <a:buNone/>
              <a:defRPr/>
            </a:pPr>
            <a:r>
              <a:rPr lang="en-US" dirty="0" smtClean="0"/>
              <a:t>During the early part of the 1900s, Theodore Roosevelt suggested to the Japanese Imperial government that he considered the nation the most powerful, influential, and fit to rule in the region.  Japanese expansion into the continent of Asia and the islands of the Pacific had been a goal for some time, then, when the Japanese military made it a major priority starting in the 1930s.  Korea was subjugated, and Manchuria was invaded in the early part of the 1930s.  China was invaded in 1937, and coordinated attacks upon the islands of the Pacific – including American territories in 1941 – would bring on war. </a:t>
            </a:r>
            <a:endParaRPr lang="en-US" dirty="0"/>
          </a:p>
        </p:txBody>
      </p:sp>
      <p:sp>
        <p:nvSpPr>
          <p:cNvPr id="5" name="Rounded Rectangle 4"/>
          <p:cNvSpPr/>
          <p:nvPr/>
        </p:nvSpPr>
        <p:spPr>
          <a:xfrm>
            <a:off x="3048000" y="152400"/>
            <a:ext cx="5943600" cy="1066800"/>
          </a:xfrm>
          <a:prstGeom prst="roundRect">
            <a:avLst/>
          </a:prstGeom>
        </p:spPr>
        <p:style>
          <a:lnRef idx="2">
            <a:schemeClr val="dk1"/>
          </a:lnRef>
          <a:fillRef idx="1">
            <a:schemeClr val="lt1"/>
          </a:fillRef>
          <a:effectRef idx="0">
            <a:schemeClr val="dk1"/>
          </a:effectRef>
          <a:fontRef idx="minor">
            <a:schemeClr val="dk1"/>
          </a:fontRef>
        </p:style>
        <p:txBody>
          <a:bodyPr anchor="ctr"/>
          <a:lstStyle/>
          <a:p>
            <a:pPr>
              <a:defRPr/>
            </a:pPr>
            <a:r>
              <a:rPr lang="en-US" b="1" dirty="0"/>
              <a:t>Japan invaded Manchuria in 1931 and mainland China in 1937.  In 1941, they bombed and attempted to take over American possessions in the Philippines and Hawaii.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152400"/>
            <a:ext cx="8229600" cy="1251062"/>
          </a:xfrm>
        </p:spPr>
        <p:txBody>
          <a:bodyPr/>
          <a:lstStyle/>
          <a:p>
            <a:pPr eaLnBrk="1" fontAlgn="auto" hangingPunct="1">
              <a:spcAft>
                <a:spcPts val="0"/>
              </a:spcAft>
              <a:defRPr/>
            </a:pPr>
            <a:r>
              <a:rPr lang="en-US" dirty="0" smtClean="0">
                <a:solidFill>
                  <a:schemeClr val="bg1"/>
                </a:solidFill>
              </a:rPr>
              <a:t>The Allied Powers During WW II</a:t>
            </a:r>
          </a:p>
        </p:txBody>
      </p:sp>
      <p:sp>
        <p:nvSpPr>
          <p:cNvPr id="4099" name="Content Placeholder 2"/>
          <p:cNvSpPr>
            <a:spLocks noGrp="1"/>
          </p:cNvSpPr>
          <p:nvPr>
            <p:ph sz="half" idx="1"/>
          </p:nvPr>
        </p:nvSpPr>
        <p:spPr>
          <a:xfrm>
            <a:off x="457200" y="1773238"/>
            <a:ext cx="4343400" cy="4932362"/>
          </a:xfrm>
        </p:spPr>
        <p:txBody>
          <a:bodyPr rtlCol="0">
            <a:normAutofit fontScale="85000" lnSpcReduction="10000"/>
          </a:bodyPr>
          <a:lstStyle/>
          <a:p>
            <a:pPr marL="438912" indent="-320040" eaLnBrk="1" fontAlgn="auto" hangingPunct="1">
              <a:spcBef>
                <a:spcPts val="0"/>
              </a:spcBef>
              <a:spcAft>
                <a:spcPts val="0"/>
              </a:spcAft>
              <a:buFont typeface="Wingdings 2"/>
              <a:buChar char=""/>
              <a:defRPr/>
            </a:pPr>
            <a:r>
              <a:rPr lang="en-US" b="1" i="1" u="sng" dirty="0" smtClean="0"/>
              <a:t>England</a:t>
            </a:r>
            <a:r>
              <a:rPr lang="en-US" dirty="0" smtClean="0"/>
              <a:t> and the </a:t>
            </a:r>
            <a:r>
              <a:rPr lang="en-US" b="1" i="1" u="sng" dirty="0" smtClean="0"/>
              <a:t>United States</a:t>
            </a:r>
            <a:r>
              <a:rPr lang="en-US" dirty="0" smtClean="0"/>
              <a:t> – who had promised to defeat the Nazi tyranny by signing the Atlantic Charter in 1941, were the first Allies.</a:t>
            </a:r>
          </a:p>
          <a:p>
            <a:pPr marL="438912" indent="-320040" eaLnBrk="1" fontAlgn="auto" hangingPunct="1">
              <a:spcBef>
                <a:spcPts val="0"/>
              </a:spcBef>
              <a:spcAft>
                <a:spcPts val="0"/>
              </a:spcAft>
              <a:buFont typeface="Wingdings 2"/>
              <a:buChar char=""/>
              <a:defRPr/>
            </a:pPr>
            <a:r>
              <a:rPr lang="en-US" b="1" i="1" u="sng" dirty="0" smtClean="0"/>
              <a:t>The Soviet Union </a:t>
            </a:r>
            <a:r>
              <a:rPr lang="en-US" dirty="0" smtClean="0"/>
              <a:t>would join the Allies in 1941, when they were attacked by Nazi Germany.  Many other nations, including </a:t>
            </a:r>
            <a:r>
              <a:rPr lang="en-US" b="1" i="1" u="sng" dirty="0" smtClean="0"/>
              <a:t>France</a:t>
            </a:r>
            <a:r>
              <a:rPr lang="en-US" dirty="0" smtClean="0"/>
              <a:t>, </a:t>
            </a:r>
            <a:r>
              <a:rPr lang="en-US" b="1" i="1" u="sng" dirty="0" smtClean="0"/>
              <a:t>Canada</a:t>
            </a:r>
            <a:r>
              <a:rPr lang="en-US" dirty="0" smtClean="0"/>
              <a:t>, </a:t>
            </a:r>
            <a:r>
              <a:rPr lang="en-US" b="1" i="1" u="sng" dirty="0" smtClean="0"/>
              <a:t>Australia</a:t>
            </a:r>
            <a:r>
              <a:rPr lang="en-US" dirty="0" smtClean="0"/>
              <a:t>, and </a:t>
            </a:r>
            <a:r>
              <a:rPr lang="en-US" b="1" i="1" u="sng" dirty="0" smtClean="0"/>
              <a:t>China</a:t>
            </a:r>
            <a:r>
              <a:rPr lang="en-US" dirty="0" smtClean="0"/>
              <a:t>, played vital roles in supporting the Allied Powers during World War II. </a:t>
            </a:r>
          </a:p>
        </p:txBody>
      </p:sp>
      <p:pic>
        <p:nvPicPr>
          <p:cNvPr id="16388" name="Content Placeholder 2"/>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27613" y="1773238"/>
            <a:ext cx="3279775" cy="4624387"/>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Override1.xml><?xml version="1.0" encoding="utf-8"?>
<a:themeOverride xmlns:a="http://schemas.openxmlformats.org/drawingml/2006/main">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themeOverride>
</file>

<file path=ppt/theme/themeOverride2.xml><?xml version="1.0" encoding="utf-8"?>
<a:themeOverride xmlns:a="http://schemas.openxmlformats.org/drawingml/2006/main">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themeOverride>
</file>

<file path=docProps/app.xml><?xml version="1.0" encoding="utf-8"?>
<Properties xmlns="http://schemas.openxmlformats.org/officeDocument/2006/extended-properties" xmlns:vt="http://schemas.openxmlformats.org/officeDocument/2006/docPropsVTypes">
  <Template>Module</Template>
  <TotalTime>1858</TotalTime>
  <Words>2126</Words>
  <Application>Microsoft Office PowerPoint</Application>
  <PresentationFormat>On-screen Show (4:3)</PresentationFormat>
  <Paragraphs>127</Paragraphs>
  <Slides>29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Calibri</vt:lpstr>
      <vt:lpstr>Arial</vt:lpstr>
      <vt:lpstr>Corbel</vt:lpstr>
      <vt:lpstr>Wingdings 2</vt:lpstr>
      <vt:lpstr>Wingdings</vt:lpstr>
      <vt:lpstr>Wingdings 3</vt:lpstr>
      <vt:lpstr>Berlin Sans FB</vt:lpstr>
      <vt:lpstr>Narkisim</vt:lpstr>
      <vt:lpstr>Module</vt:lpstr>
      <vt:lpstr>SOL Review Materials for  Unit Eight: World War II</vt:lpstr>
      <vt:lpstr>The Rise of Fascist Dictators in Europe Between the Wars</vt:lpstr>
      <vt:lpstr>The Rise of Fascism Caused WW II</vt:lpstr>
      <vt:lpstr>Fascist Dictatorships</vt:lpstr>
      <vt:lpstr>Fascist Dictatorships</vt:lpstr>
      <vt:lpstr>The Aggression of the Axis Powers:  Nazi Germany </vt:lpstr>
      <vt:lpstr>The Aggression of the Axis Powers:  Fascist Italy</vt:lpstr>
      <vt:lpstr>The Aggression of the Axis Powers:  Japanese Aggression in Asia and the Pacific</vt:lpstr>
      <vt:lpstr>The Allied Powers During WW II</vt:lpstr>
      <vt:lpstr>The Leaders of the Allied Powers</vt:lpstr>
      <vt:lpstr>From Neutrality to War</vt:lpstr>
      <vt:lpstr>The War Starts in Europe</vt:lpstr>
      <vt:lpstr>The Nazis Capture Paris, and France Falls</vt:lpstr>
      <vt:lpstr>The Battle of Britain</vt:lpstr>
      <vt:lpstr>The United States Goes to War with Japan </vt:lpstr>
      <vt:lpstr>Declarations of War</vt:lpstr>
      <vt:lpstr>Fighting World War II at Home</vt:lpstr>
      <vt:lpstr>PowerPoint Presentation</vt:lpstr>
      <vt:lpstr>Rationing of Goods Helped to Win the War!</vt:lpstr>
      <vt:lpstr>Overcoming Racial Differences to Work for Victory in WW II</vt:lpstr>
      <vt:lpstr>Japanese Americans were robbed of their liberties and place in relocation camps, or internment camps. </vt:lpstr>
      <vt:lpstr>The Turning Point In World War II on the Eastern Front was the Battle of Stalingrad. </vt:lpstr>
      <vt:lpstr>The Turning Point in World War II on the Western Front was the D-Day Invasion.</vt:lpstr>
      <vt:lpstr>The Turning Point in World War II in the Pacific Theatre was the Battle of Midway Island. </vt:lpstr>
      <vt:lpstr>The Manhattan Project </vt:lpstr>
      <vt:lpstr>The United States Dropped Two Atomic Bombs on Japan to End WW II. </vt:lpstr>
      <vt:lpstr>German Anti-Semitism and Racist Policies Led to Mass Murder During the Holocaust.</vt:lpstr>
      <vt:lpstr>Jewish people in Europe were imprisoned in concentration camps and systematically murdered during the Holocaust. </vt:lpstr>
      <vt:lpstr>Allied Soldiers – Americans and Soviets – liberated the Death Camps.</vt:lpstr>
    </vt:vector>
  </TitlesOfParts>
  <Company>Virginia Beach City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8</dc:title>
  <dc:creator>LATHOMPS</dc:creator>
  <cp:lastModifiedBy>Adam Henry</cp:lastModifiedBy>
  <cp:revision>34</cp:revision>
  <dcterms:created xsi:type="dcterms:W3CDTF">2013-05-01T18:50:19Z</dcterms:created>
  <dcterms:modified xsi:type="dcterms:W3CDTF">2013-05-10T13:04:32Z</dcterms:modified>
</cp:coreProperties>
</file>